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1089600"/>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792">
          <p15:clr>
            <a:srgbClr val="A4A3A4"/>
          </p15:clr>
        </p15:guide>
        <p15:guide id="2" pos="991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200"/>
    <a:srgbClr val="FFE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32787"/>
    <p:restoredTop sz="96110" autoAdjust="0"/>
  </p:normalViewPr>
  <p:slideViewPr>
    <p:cSldViewPr snapToGrid="0">
      <p:cViewPr varScale="1">
        <p:scale>
          <a:sx n="28" d="100"/>
          <a:sy n="28" d="100"/>
        </p:scale>
        <p:origin x="1920" y="240"/>
      </p:cViewPr>
      <p:guideLst>
        <p:guide orient="horz" pos="9792"/>
        <p:guide pos="99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32"/>
    </p:cViewPr>
  </p:sorterViewPr>
  <p:notesViewPr>
    <p:cSldViewPr snapToGrid="0">
      <p:cViewPr varScale="1">
        <p:scale>
          <a:sx n="112" d="100"/>
          <a:sy n="112" d="100"/>
        </p:scale>
        <p:origin x="-34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D67DCA0-E72B-8516-D9FE-77873FECC1FA}"/>
              </a:ext>
            </a:extLst>
          </p:cNvPr>
          <p:cNvSpPr>
            <a:spLocks noGrp="1" noChangeArrowheads="1"/>
          </p:cNvSpPr>
          <p:nvPr>
            <p:ph type="hdr" sz="quarter"/>
          </p:nvPr>
        </p:nvSpPr>
        <p:spPr bwMode="auto">
          <a:xfrm>
            <a:off x="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3B9657AF-B582-713F-1925-4869AD5A6EA4}"/>
              </a:ext>
            </a:extLst>
          </p:cNvPr>
          <p:cNvSpPr>
            <a:spLocks noGrp="1" noChangeArrowheads="1"/>
          </p:cNvSpPr>
          <p:nvPr>
            <p:ph type="dt" idx="1"/>
          </p:nvPr>
        </p:nvSpPr>
        <p:spPr bwMode="auto">
          <a:xfrm>
            <a:off x="518160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3D92E871-9E98-8BBB-84F2-2225FD31DDC5}"/>
              </a:ext>
            </a:extLst>
          </p:cNvPr>
          <p:cNvSpPr>
            <a:spLocks noGrp="1" noRot="1" noChangeAspect="1" noChangeArrowheads="1" noTextEdit="1"/>
          </p:cNvSpPr>
          <p:nvPr>
            <p:ph type="sldImg" idx="2"/>
          </p:nvPr>
        </p:nvSpPr>
        <p:spPr bwMode="auto">
          <a:xfrm>
            <a:off x="2743200" y="533400"/>
            <a:ext cx="3657600" cy="2590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4AE2ECA-DA44-60B4-E2A3-8487323E5079}"/>
              </a:ext>
            </a:extLst>
          </p:cNvPr>
          <p:cNvSpPr>
            <a:spLocks noGrp="1" noChangeArrowheads="1"/>
          </p:cNvSpPr>
          <p:nvPr>
            <p:ph type="body" sz="quarter" idx="3"/>
          </p:nvPr>
        </p:nvSpPr>
        <p:spPr bwMode="auto">
          <a:xfrm>
            <a:off x="1219200" y="3276600"/>
            <a:ext cx="6705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F49E15A-B4A0-3F51-252C-E6CF3F829D01}"/>
              </a:ext>
            </a:extLst>
          </p:cNvPr>
          <p:cNvSpPr>
            <a:spLocks noGrp="1" noChangeArrowheads="1"/>
          </p:cNvSpPr>
          <p:nvPr>
            <p:ph type="ftr" sz="quarter" idx="4"/>
          </p:nvPr>
        </p:nvSpPr>
        <p:spPr bwMode="auto">
          <a:xfrm>
            <a:off x="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43A40A88-A701-92C3-BEC3-F7A57C0582D6}"/>
              </a:ext>
            </a:extLst>
          </p:cNvPr>
          <p:cNvSpPr>
            <a:spLocks noGrp="1" noChangeArrowheads="1"/>
          </p:cNvSpPr>
          <p:nvPr>
            <p:ph type="sldNum" sz="quarter" idx="5"/>
          </p:nvPr>
        </p:nvSpPr>
        <p:spPr bwMode="auto">
          <a:xfrm>
            <a:off x="518160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845438F-8879-F04B-8D0B-CF23D47F92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0051F4-36E7-CE4E-2F01-E8A8EE4C4E41}"/>
              </a:ext>
            </a:extLst>
          </p:cNvPr>
          <p:cNvSpPr>
            <a:spLocks noGrp="1" noChangeArrowheads="1"/>
          </p:cNvSpPr>
          <p:nvPr>
            <p:ph type="sldNum" sz="quarter" idx="5"/>
          </p:nvPr>
        </p:nvSpPr>
        <p:spPr>
          <a:ln/>
        </p:spPr>
        <p:txBody>
          <a:bodyPr/>
          <a:lstStyle/>
          <a:p>
            <a:fld id="{B10F1882-25E7-DB42-939E-8E20FF761138}" type="slidenum">
              <a:rPr lang="en-US" altLang="en-US"/>
              <a:pPr/>
              <a:t>1</a:t>
            </a:fld>
            <a:endParaRPr lang="en-US" altLang="en-US"/>
          </a:p>
        </p:txBody>
      </p:sp>
      <p:sp>
        <p:nvSpPr>
          <p:cNvPr id="4098" name="Rectangle 2">
            <a:extLst>
              <a:ext uri="{FF2B5EF4-FFF2-40B4-BE49-F238E27FC236}">
                <a16:creationId xmlns:a16="http://schemas.microsoft.com/office/drawing/2014/main" id="{EB30ECFB-926A-FFED-092C-1612ADA9ED7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BEE73BE-7E01-291F-67BF-008C3856B29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C4F4-04E0-B279-4649-FC9E64DF135C}"/>
              </a:ext>
            </a:extLst>
          </p:cNvPr>
          <p:cNvSpPr>
            <a:spLocks noGrp="1"/>
          </p:cNvSpPr>
          <p:nvPr>
            <p:ph type="ctrTitle"/>
          </p:nvPr>
        </p:nvSpPr>
        <p:spPr>
          <a:xfrm>
            <a:off x="5486400" y="5087938"/>
            <a:ext cx="32918400" cy="108235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29D70-6C47-4ACB-7259-A01FBC86246B}"/>
              </a:ext>
            </a:extLst>
          </p:cNvPr>
          <p:cNvSpPr>
            <a:spLocks noGrp="1"/>
          </p:cNvSpPr>
          <p:nvPr>
            <p:ph type="subTitle" idx="1"/>
          </p:nvPr>
        </p:nvSpPr>
        <p:spPr>
          <a:xfrm>
            <a:off x="5486400" y="16329025"/>
            <a:ext cx="32918400" cy="75057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B468F-EE11-9197-558B-590F2DD85D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5DA190-8177-4324-8984-69EDB8EF33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1B013D-DB96-9756-19B3-3C535FE6D955}"/>
              </a:ext>
            </a:extLst>
          </p:cNvPr>
          <p:cNvSpPr>
            <a:spLocks noGrp="1"/>
          </p:cNvSpPr>
          <p:nvPr>
            <p:ph type="sldNum" sz="quarter" idx="12"/>
          </p:nvPr>
        </p:nvSpPr>
        <p:spPr/>
        <p:txBody>
          <a:bodyPr/>
          <a:lstStyle>
            <a:lvl1pPr>
              <a:defRPr/>
            </a:lvl1pPr>
          </a:lstStyle>
          <a:p>
            <a:fld id="{E58AADA3-664C-7546-A35A-F7DCC05D7AEC}" type="slidenum">
              <a:rPr lang="en-US" altLang="en-US"/>
              <a:pPr/>
              <a:t>‹#›</a:t>
            </a:fld>
            <a:endParaRPr lang="en-US" altLang="en-US"/>
          </a:p>
        </p:txBody>
      </p:sp>
    </p:spTree>
    <p:extLst>
      <p:ext uri="{BB962C8B-B14F-4D97-AF65-F5344CB8AC3E}">
        <p14:creationId xmlns:p14="http://schemas.microsoft.com/office/powerpoint/2010/main" val="42352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4522-A022-B795-CA03-F8FF1031E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ECC04-2DDF-B645-E8A5-A2C58BBC3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9EE9A-A969-B898-057E-2D658523B25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050FFB-8672-6C58-9DBC-A46FA08295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AA76F2-0EA9-97F9-5CAB-87D18CD618CD}"/>
              </a:ext>
            </a:extLst>
          </p:cNvPr>
          <p:cNvSpPr>
            <a:spLocks noGrp="1"/>
          </p:cNvSpPr>
          <p:nvPr>
            <p:ph type="sldNum" sz="quarter" idx="12"/>
          </p:nvPr>
        </p:nvSpPr>
        <p:spPr/>
        <p:txBody>
          <a:bodyPr/>
          <a:lstStyle>
            <a:lvl1pPr>
              <a:defRPr/>
            </a:lvl1pPr>
          </a:lstStyle>
          <a:p>
            <a:fld id="{CDEC5782-033F-8340-B361-DC6F3DC3948E}" type="slidenum">
              <a:rPr lang="en-US" altLang="en-US"/>
              <a:pPr/>
              <a:t>‹#›</a:t>
            </a:fld>
            <a:endParaRPr lang="en-US" altLang="en-US"/>
          </a:p>
        </p:txBody>
      </p:sp>
    </p:spTree>
    <p:extLst>
      <p:ext uri="{BB962C8B-B14F-4D97-AF65-F5344CB8AC3E}">
        <p14:creationId xmlns:p14="http://schemas.microsoft.com/office/powerpoint/2010/main" val="28729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E9DD4-BAFA-22B5-6C0B-C228F81B155F}"/>
              </a:ext>
            </a:extLst>
          </p:cNvPr>
          <p:cNvSpPr>
            <a:spLocks noGrp="1"/>
          </p:cNvSpPr>
          <p:nvPr>
            <p:ph type="title" orient="vert"/>
          </p:nvPr>
        </p:nvSpPr>
        <p:spPr>
          <a:xfrm>
            <a:off x="31273750" y="2765425"/>
            <a:ext cx="9326563" cy="248697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E1B9-5214-F107-0561-FDE13099357B}"/>
              </a:ext>
            </a:extLst>
          </p:cNvPr>
          <p:cNvSpPr>
            <a:spLocks noGrp="1"/>
          </p:cNvSpPr>
          <p:nvPr>
            <p:ph type="body" orient="vert" idx="1"/>
          </p:nvPr>
        </p:nvSpPr>
        <p:spPr>
          <a:xfrm>
            <a:off x="3290888" y="2765425"/>
            <a:ext cx="27830462" cy="2486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BEF9-D431-0A82-A310-D8BDC4ACB1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824CCC-DB71-066D-D7B3-9E71D3F15B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2A8ACD-3E90-E9D3-673D-04B097080091}"/>
              </a:ext>
            </a:extLst>
          </p:cNvPr>
          <p:cNvSpPr>
            <a:spLocks noGrp="1"/>
          </p:cNvSpPr>
          <p:nvPr>
            <p:ph type="sldNum" sz="quarter" idx="12"/>
          </p:nvPr>
        </p:nvSpPr>
        <p:spPr/>
        <p:txBody>
          <a:bodyPr/>
          <a:lstStyle>
            <a:lvl1pPr>
              <a:defRPr/>
            </a:lvl1pPr>
          </a:lstStyle>
          <a:p>
            <a:fld id="{10C48C60-A543-4749-B5BA-4B19F3E2999D}" type="slidenum">
              <a:rPr lang="en-US" altLang="en-US"/>
              <a:pPr/>
              <a:t>‹#›</a:t>
            </a:fld>
            <a:endParaRPr lang="en-US" altLang="en-US"/>
          </a:p>
        </p:txBody>
      </p:sp>
    </p:spTree>
    <p:extLst>
      <p:ext uri="{BB962C8B-B14F-4D97-AF65-F5344CB8AC3E}">
        <p14:creationId xmlns:p14="http://schemas.microsoft.com/office/powerpoint/2010/main" val="307434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70D9-096B-1E60-90E5-F88DFED3C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4CCEB-5071-586D-3106-C08724560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570F6-35CB-74E6-021A-5BD5C15AFF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463C19-CB94-A31E-54AB-2EB6B08549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487B80-EFBC-880A-A79E-E65608106C71}"/>
              </a:ext>
            </a:extLst>
          </p:cNvPr>
          <p:cNvSpPr>
            <a:spLocks noGrp="1"/>
          </p:cNvSpPr>
          <p:nvPr>
            <p:ph type="sldNum" sz="quarter" idx="12"/>
          </p:nvPr>
        </p:nvSpPr>
        <p:spPr/>
        <p:txBody>
          <a:bodyPr/>
          <a:lstStyle>
            <a:lvl1pPr>
              <a:defRPr/>
            </a:lvl1pPr>
          </a:lstStyle>
          <a:p>
            <a:fld id="{540B87C7-08FB-5A4B-BE11-A417EBBF80F8}" type="slidenum">
              <a:rPr lang="en-US" altLang="en-US"/>
              <a:pPr/>
              <a:t>‹#›</a:t>
            </a:fld>
            <a:endParaRPr lang="en-US" altLang="en-US"/>
          </a:p>
        </p:txBody>
      </p:sp>
    </p:spTree>
    <p:extLst>
      <p:ext uri="{BB962C8B-B14F-4D97-AF65-F5344CB8AC3E}">
        <p14:creationId xmlns:p14="http://schemas.microsoft.com/office/powerpoint/2010/main" val="7894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31EB-CD7A-547C-1C04-0DDEE09F63F8}"/>
              </a:ext>
            </a:extLst>
          </p:cNvPr>
          <p:cNvSpPr>
            <a:spLocks noGrp="1"/>
          </p:cNvSpPr>
          <p:nvPr>
            <p:ph type="title"/>
          </p:nvPr>
        </p:nvSpPr>
        <p:spPr>
          <a:xfrm>
            <a:off x="2994025" y="7750175"/>
            <a:ext cx="37857113" cy="129333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CE41E-156C-31C9-91F0-977D35176AA9}"/>
              </a:ext>
            </a:extLst>
          </p:cNvPr>
          <p:cNvSpPr>
            <a:spLocks noGrp="1"/>
          </p:cNvSpPr>
          <p:nvPr>
            <p:ph type="body" idx="1"/>
          </p:nvPr>
        </p:nvSpPr>
        <p:spPr>
          <a:xfrm>
            <a:off x="2994025" y="20805775"/>
            <a:ext cx="37857113" cy="68008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8BDF397-F82D-F67B-CE07-E9F36FCBA6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6526D6-247D-FA31-82F9-01BEE265A4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79B047-A22F-84C3-3E22-04B8B8D1487E}"/>
              </a:ext>
            </a:extLst>
          </p:cNvPr>
          <p:cNvSpPr>
            <a:spLocks noGrp="1"/>
          </p:cNvSpPr>
          <p:nvPr>
            <p:ph type="sldNum" sz="quarter" idx="12"/>
          </p:nvPr>
        </p:nvSpPr>
        <p:spPr/>
        <p:txBody>
          <a:bodyPr/>
          <a:lstStyle>
            <a:lvl1pPr>
              <a:defRPr/>
            </a:lvl1pPr>
          </a:lstStyle>
          <a:p>
            <a:fld id="{49D9197E-A00E-B148-84DD-9EC7E17C4062}" type="slidenum">
              <a:rPr lang="en-US" altLang="en-US"/>
              <a:pPr/>
              <a:t>‹#›</a:t>
            </a:fld>
            <a:endParaRPr lang="en-US" altLang="en-US"/>
          </a:p>
        </p:txBody>
      </p:sp>
    </p:spTree>
    <p:extLst>
      <p:ext uri="{BB962C8B-B14F-4D97-AF65-F5344CB8AC3E}">
        <p14:creationId xmlns:p14="http://schemas.microsoft.com/office/powerpoint/2010/main" val="15991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B898-528D-83BE-DAC0-6D80458D4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F1CC7-E58C-DAA6-8392-8445B833778D}"/>
              </a:ext>
            </a:extLst>
          </p:cNvPr>
          <p:cNvSpPr>
            <a:spLocks noGrp="1"/>
          </p:cNvSpPr>
          <p:nvPr>
            <p:ph sz="half" idx="1"/>
          </p:nvPr>
        </p:nvSpPr>
        <p:spPr>
          <a:xfrm>
            <a:off x="3290888" y="8980488"/>
            <a:ext cx="18578512"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ED061-0815-4806-39EC-3F1FE5BC3EED}"/>
              </a:ext>
            </a:extLst>
          </p:cNvPr>
          <p:cNvSpPr>
            <a:spLocks noGrp="1"/>
          </p:cNvSpPr>
          <p:nvPr>
            <p:ph sz="half" idx="2"/>
          </p:nvPr>
        </p:nvSpPr>
        <p:spPr>
          <a:xfrm>
            <a:off x="22021800" y="8980488"/>
            <a:ext cx="18578513"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F5179-D6A1-812C-D5EC-A294F309DA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11E18D-76AE-DF0A-C8EC-C08D6B4052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08A689-9B4C-1F10-0C18-28D8164CE665}"/>
              </a:ext>
            </a:extLst>
          </p:cNvPr>
          <p:cNvSpPr>
            <a:spLocks noGrp="1"/>
          </p:cNvSpPr>
          <p:nvPr>
            <p:ph type="sldNum" sz="quarter" idx="12"/>
          </p:nvPr>
        </p:nvSpPr>
        <p:spPr/>
        <p:txBody>
          <a:bodyPr/>
          <a:lstStyle>
            <a:lvl1pPr>
              <a:defRPr/>
            </a:lvl1pPr>
          </a:lstStyle>
          <a:p>
            <a:fld id="{F0856310-7062-814C-AA1C-0CC854A6EEC6}" type="slidenum">
              <a:rPr lang="en-US" altLang="en-US"/>
              <a:pPr/>
              <a:t>‹#›</a:t>
            </a:fld>
            <a:endParaRPr lang="en-US" altLang="en-US"/>
          </a:p>
        </p:txBody>
      </p:sp>
    </p:spTree>
    <p:extLst>
      <p:ext uri="{BB962C8B-B14F-4D97-AF65-F5344CB8AC3E}">
        <p14:creationId xmlns:p14="http://schemas.microsoft.com/office/powerpoint/2010/main" val="316750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80C-BB34-DE0F-E1DE-880A99448635}"/>
              </a:ext>
            </a:extLst>
          </p:cNvPr>
          <p:cNvSpPr>
            <a:spLocks noGrp="1"/>
          </p:cNvSpPr>
          <p:nvPr>
            <p:ph type="title"/>
          </p:nvPr>
        </p:nvSpPr>
        <p:spPr>
          <a:xfrm>
            <a:off x="3022600" y="1655763"/>
            <a:ext cx="37857113" cy="6008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DD14A-80CC-3CEE-7201-CEAAE6C6E96D}"/>
              </a:ext>
            </a:extLst>
          </p:cNvPr>
          <p:cNvSpPr>
            <a:spLocks noGrp="1"/>
          </p:cNvSpPr>
          <p:nvPr>
            <p:ph type="body" idx="1"/>
          </p:nvPr>
        </p:nvSpPr>
        <p:spPr>
          <a:xfrm>
            <a:off x="3022600" y="7621588"/>
            <a:ext cx="18568988"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15559-44A2-86B0-839E-B52B56E9F9DD}"/>
              </a:ext>
            </a:extLst>
          </p:cNvPr>
          <p:cNvSpPr>
            <a:spLocks noGrp="1"/>
          </p:cNvSpPr>
          <p:nvPr>
            <p:ph sz="half" idx="2"/>
          </p:nvPr>
        </p:nvSpPr>
        <p:spPr>
          <a:xfrm>
            <a:off x="3022600" y="11356975"/>
            <a:ext cx="18568988"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449A-43A9-22A6-08ED-D6FE74BF3F91}"/>
              </a:ext>
            </a:extLst>
          </p:cNvPr>
          <p:cNvSpPr>
            <a:spLocks noGrp="1"/>
          </p:cNvSpPr>
          <p:nvPr>
            <p:ph type="body" sz="quarter" idx="3"/>
          </p:nvPr>
        </p:nvSpPr>
        <p:spPr>
          <a:xfrm>
            <a:off x="22220238" y="7621588"/>
            <a:ext cx="18659475"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EFBFE-1099-9F89-75F0-F1183BB55223}"/>
              </a:ext>
            </a:extLst>
          </p:cNvPr>
          <p:cNvSpPr>
            <a:spLocks noGrp="1"/>
          </p:cNvSpPr>
          <p:nvPr>
            <p:ph sz="quarter" idx="4"/>
          </p:nvPr>
        </p:nvSpPr>
        <p:spPr>
          <a:xfrm>
            <a:off x="22220238" y="11356975"/>
            <a:ext cx="18659475"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B3B33C-736F-B9FF-63F7-24D3D17152A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2F4F1A7-8A37-4F0A-04FC-E2B9E5CBBC3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98B1E2C-ADB2-47BE-C9CE-771601CFB9FD}"/>
              </a:ext>
            </a:extLst>
          </p:cNvPr>
          <p:cNvSpPr>
            <a:spLocks noGrp="1"/>
          </p:cNvSpPr>
          <p:nvPr>
            <p:ph type="sldNum" sz="quarter" idx="12"/>
          </p:nvPr>
        </p:nvSpPr>
        <p:spPr/>
        <p:txBody>
          <a:bodyPr/>
          <a:lstStyle>
            <a:lvl1pPr>
              <a:defRPr/>
            </a:lvl1pPr>
          </a:lstStyle>
          <a:p>
            <a:fld id="{4E009182-D8CB-1D40-8E54-3CEFA1E2464D}" type="slidenum">
              <a:rPr lang="en-US" altLang="en-US"/>
              <a:pPr/>
              <a:t>‹#›</a:t>
            </a:fld>
            <a:endParaRPr lang="en-US" altLang="en-US"/>
          </a:p>
        </p:txBody>
      </p:sp>
    </p:spTree>
    <p:extLst>
      <p:ext uri="{BB962C8B-B14F-4D97-AF65-F5344CB8AC3E}">
        <p14:creationId xmlns:p14="http://schemas.microsoft.com/office/powerpoint/2010/main" val="360630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63D8-2C21-2996-3D98-1C8321B5F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AA4F5C-A631-46DC-6B81-EBCA579BD64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1300CAA-3126-6800-78C9-505907867E4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90B7C83-AAEE-B559-A551-0EA8DE8514F5}"/>
              </a:ext>
            </a:extLst>
          </p:cNvPr>
          <p:cNvSpPr>
            <a:spLocks noGrp="1"/>
          </p:cNvSpPr>
          <p:nvPr>
            <p:ph type="sldNum" sz="quarter" idx="12"/>
          </p:nvPr>
        </p:nvSpPr>
        <p:spPr/>
        <p:txBody>
          <a:bodyPr/>
          <a:lstStyle>
            <a:lvl1pPr>
              <a:defRPr/>
            </a:lvl1pPr>
          </a:lstStyle>
          <a:p>
            <a:fld id="{0648A6BB-9CE7-4E40-AB43-FFFCACCFEA9A}" type="slidenum">
              <a:rPr lang="en-US" altLang="en-US"/>
              <a:pPr/>
              <a:t>‹#›</a:t>
            </a:fld>
            <a:endParaRPr lang="en-US" altLang="en-US"/>
          </a:p>
        </p:txBody>
      </p:sp>
    </p:spTree>
    <p:extLst>
      <p:ext uri="{BB962C8B-B14F-4D97-AF65-F5344CB8AC3E}">
        <p14:creationId xmlns:p14="http://schemas.microsoft.com/office/powerpoint/2010/main" val="13287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A461F-EC30-D1F7-1C52-FEE44A6A068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94F6751-7024-E674-4594-196C20E63C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BD37D7C-8216-D1F3-577A-8AD83B5D367C}"/>
              </a:ext>
            </a:extLst>
          </p:cNvPr>
          <p:cNvSpPr>
            <a:spLocks noGrp="1"/>
          </p:cNvSpPr>
          <p:nvPr>
            <p:ph type="sldNum" sz="quarter" idx="12"/>
          </p:nvPr>
        </p:nvSpPr>
        <p:spPr/>
        <p:txBody>
          <a:bodyPr/>
          <a:lstStyle>
            <a:lvl1pPr>
              <a:defRPr/>
            </a:lvl1pPr>
          </a:lstStyle>
          <a:p>
            <a:fld id="{AA875EBB-1554-2446-9AF7-6393D96637A0}" type="slidenum">
              <a:rPr lang="en-US" altLang="en-US"/>
              <a:pPr/>
              <a:t>‹#›</a:t>
            </a:fld>
            <a:endParaRPr lang="en-US" altLang="en-US"/>
          </a:p>
        </p:txBody>
      </p:sp>
    </p:spTree>
    <p:extLst>
      <p:ext uri="{BB962C8B-B14F-4D97-AF65-F5344CB8AC3E}">
        <p14:creationId xmlns:p14="http://schemas.microsoft.com/office/powerpoint/2010/main" val="312051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3DA6-12C3-2100-8508-23204EE38C7A}"/>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BC219-C40C-7C1F-7DA1-866FCE37FC9F}"/>
              </a:ext>
            </a:extLst>
          </p:cNvPr>
          <p:cNvSpPr>
            <a:spLocks noGrp="1"/>
          </p:cNvSpPr>
          <p:nvPr>
            <p:ph idx="1"/>
          </p:nvPr>
        </p:nvSpPr>
        <p:spPr>
          <a:xfrm>
            <a:off x="18659475" y="4476750"/>
            <a:ext cx="22220238" cy="22093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E0F8E-DC24-52A7-E888-5071B473320E}"/>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E9F6-4D82-E6C2-4312-6B8FD3761B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09E274-A193-7C3E-7639-671E6FDE01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F2B645-0E42-1029-8ADE-B415693C44E3}"/>
              </a:ext>
            </a:extLst>
          </p:cNvPr>
          <p:cNvSpPr>
            <a:spLocks noGrp="1"/>
          </p:cNvSpPr>
          <p:nvPr>
            <p:ph type="sldNum" sz="quarter" idx="12"/>
          </p:nvPr>
        </p:nvSpPr>
        <p:spPr/>
        <p:txBody>
          <a:bodyPr/>
          <a:lstStyle>
            <a:lvl1pPr>
              <a:defRPr/>
            </a:lvl1pPr>
          </a:lstStyle>
          <a:p>
            <a:fld id="{A15799CE-1F11-7D4B-8F23-A9E21C403E66}" type="slidenum">
              <a:rPr lang="en-US" altLang="en-US"/>
              <a:pPr/>
              <a:t>‹#›</a:t>
            </a:fld>
            <a:endParaRPr lang="en-US" altLang="en-US"/>
          </a:p>
        </p:txBody>
      </p:sp>
    </p:spTree>
    <p:extLst>
      <p:ext uri="{BB962C8B-B14F-4D97-AF65-F5344CB8AC3E}">
        <p14:creationId xmlns:p14="http://schemas.microsoft.com/office/powerpoint/2010/main" val="86589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9F3-6846-E533-EFD0-8EC947D95026}"/>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54577-3434-976F-5F8C-C3EAFA5E3527}"/>
              </a:ext>
            </a:extLst>
          </p:cNvPr>
          <p:cNvSpPr>
            <a:spLocks noGrp="1"/>
          </p:cNvSpPr>
          <p:nvPr>
            <p:ph type="pic" idx="1"/>
          </p:nvPr>
        </p:nvSpPr>
        <p:spPr>
          <a:xfrm>
            <a:off x="18659475" y="4476750"/>
            <a:ext cx="22220238" cy="22093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2A48D-107C-DEE6-1F4E-83E76B4B1EC1}"/>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161B9-BB97-5045-9863-72BB441C683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2ACDC2-3DDB-D986-77ED-C0A2216554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F61DC8-85BA-564B-6EEF-8423E4EB0B75}"/>
              </a:ext>
            </a:extLst>
          </p:cNvPr>
          <p:cNvSpPr>
            <a:spLocks noGrp="1"/>
          </p:cNvSpPr>
          <p:nvPr>
            <p:ph type="sldNum" sz="quarter" idx="12"/>
          </p:nvPr>
        </p:nvSpPr>
        <p:spPr/>
        <p:txBody>
          <a:bodyPr/>
          <a:lstStyle>
            <a:lvl1pPr>
              <a:defRPr/>
            </a:lvl1pPr>
          </a:lstStyle>
          <a:p>
            <a:fld id="{4861FD4B-2F45-4148-A007-27BB24E8C84C}" type="slidenum">
              <a:rPr lang="en-US" altLang="en-US"/>
              <a:pPr/>
              <a:t>‹#›</a:t>
            </a:fld>
            <a:endParaRPr lang="en-US" altLang="en-US"/>
          </a:p>
        </p:txBody>
      </p:sp>
    </p:spTree>
    <p:extLst>
      <p:ext uri="{BB962C8B-B14F-4D97-AF65-F5344CB8AC3E}">
        <p14:creationId xmlns:p14="http://schemas.microsoft.com/office/powerpoint/2010/main" val="9995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A9B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B1D36-A8A7-917F-E417-4D8B7C62A5D4}"/>
              </a:ext>
            </a:extLst>
          </p:cNvPr>
          <p:cNvSpPr>
            <a:spLocks noGrp="1" noChangeArrowheads="1"/>
          </p:cNvSpPr>
          <p:nvPr>
            <p:ph type="title"/>
          </p:nvPr>
        </p:nvSpPr>
        <p:spPr bwMode="auto">
          <a:xfrm>
            <a:off x="3290888" y="2765425"/>
            <a:ext cx="373094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BCB8F8-A6D7-93B5-942D-9114DB64ECE3}"/>
              </a:ext>
            </a:extLst>
          </p:cNvPr>
          <p:cNvSpPr>
            <a:spLocks noGrp="1" noChangeArrowheads="1"/>
          </p:cNvSpPr>
          <p:nvPr>
            <p:ph type="body" idx="1"/>
          </p:nvPr>
        </p:nvSpPr>
        <p:spPr bwMode="auto">
          <a:xfrm>
            <a:off x="3290888" y="8980488"/>
            <a:ext cx="37309425" cy="1865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66B7F0-35AA-05C9-8E60-334DEC8F2F24}"/>
              </a:ext>
            </a:extLst>
          </p:cNvPr>
          <p:cNvSpPr>
            <a:spLocks noGrp="1" noChangeArrowheads="1"/>
          </p:cNvSpPr>
          <p:nvPr>
            <p:ph type="dt" sz="half" idx="2"/>
          </p:nvPr>
        </p:nvSpPr>
        <p:spPr bwMode="auto">
          <a:xfrm>
            <a:off x="3290888"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a:p>
        </p:txBody>
      </p:sp>
      <p:sp>
        <p:nvSpPr>
          <p:cNvPr id="1029" name="Rectangle 5">
            <a:extLst>
              <a:ext uri="{FF2B5EF4-FFF2-40B4-BE49-F238E27FC236}">
                <a16:creationId xmlns:a16="http://schemas.microsoft.com/office/drawing/2014/main" id="{F4C1B43B-BBFE-D4A0-621C-4E8B3BEE1D11}"/>
              </a:ext>
            </a:extLst>
          </p:cNvPr>
          <p:cNvSpPr>
            <a:spLocks noGrp="1" noChangeArrowheads="1"/>
          </p:cNvSpPr>
          <p:nvPr>
            <p:ph type="ftr" sz="quarter" idx="3"/>
          </p:nvPr>
        </p:nvSpPr>
        <p:spPr bwMode="auto">
          <a:xfrm>
            <a:off x="14997113" y="28325763"/>
            <a:ext cx="13896975"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ltLang="en-US"/>
          </a:p>
        </p:txBody>
      </p:sp>
      <p:sp>
        <p:nvSpPr>
          <p:cNvPr id="1030" name="Rectangle 6">
            <a:extLst>
              <a:ext uri="{FF2B5EF4-FFF2-40B4-BE49-F238E27FC236}">
                <a16:creationId xmlns:a16="http://schemas.microsoft.com/office/drawing/2014/main" id="{86CDC1CA-FE58-1BD0-6183-F44E23FC1E50}"/>
              </a:ext>
            </a:extLst>
          </p:cNvPr>
          <p:cNvSpPr>
            <a:spLocks noGrp="1" noChangeArrowheads="1"/>
          </p:cNvSpPr>
          <p:nvPr>
            <p:ph type="sldNum" sz="quarter" idx="4"/>
          </p:nvPr>
        </p:nvSpPr>
        <p:spPr bwMode="auto">
          <a:xfrm>
            <a:off x="31456313"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69E45E2F-7B55-C54B-A501-E6ADB2D539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kern="12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2pPr>
      <a:lvl3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3pPr>
      <a:lvl4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4pPr>
      <a:lvl5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5pPr>
      <a:lvl6pPr marL="4572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6pPr>
      <a:lvl7pPr marL="9144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7pPr>
      <a:lvl8pPr marL="13716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8pPr>
      <a:lvl9pPr marL="18288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9pPr>
    </p:titleStyle>
    <p:bodyStyle>
      <a:lvl1pPr marL="1646238" indent="-1646238" algn="l" defTabSz="4389438" rtl="0" fontAlgn="base">
        <a:spcBef>
          <a:spcPct val="20000"/>
        </a:spcBef>
        <a:spcAft>
          <a:spcPct val="0"/>
        </a:spcAft>
        <a:buChar char="•"/>
        <a:defRPr sz="15400" kern="12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kern="1200">
          <a:solidFill>
            <a:schemeClr val="tx1"/>
          </a:solidFill>
          <a:latin typeface="+mn-lt"/>
          <a:ea typeface="+mn-ea"/>
          <a:cs typeface="+mn-cs"/>
        </a:defRPr>
      </a:lvl2pPr>
      <a:lvl3pPr marL="5486400" indent="-1096963" algn="l" defTabSz="4389438" rtl="0" fontAlgn="base">
        <a:spcBef>
          <a:spcPct val="20000"/>
        </a:spcBef>
        <a:spcAft>
          <a:spcPct val="0"/>
        </a:spcAft>
        <a:buChar char="•"/>
        <a:defRPr sz="11500" kern="1200">
          <a:solidFill>
            <a:schemeClr val="tx1"/>
          </a:solidFill>
          <a:latin typeface="+mn-lt"/>
          <a:ea typeface="+mn-ea"/>
          <a:cs typeface="+mn-cs"/>
        </a:defRPr>
      </a:lvl3pPr>
      <a:lvl4pPr marL="7680325" indent="-1096963" algn="l" defTabSz="4389438" rtl="0" fontAlgn="base">
        <a:spcBef>
          <a:spcPct val="20000"/>
        </a:spcBef>
        <a:spcAft>
          <a:spcPct val="0"/>
        </a:spcAft>
        <a:buChar char="–"/>
        <a:defRPr sz="9600" kern="1200">
          <a:solidFill>
            <a:schemeClr val="tx1"/>
          </a:solidFill>
          <a:latin typeface="+mn-lt"/>
          <a:ea typeface="+mn-ea"/>
          <a:cs typeface="+mn-cs"/>
        </a:defRPr>
      </a:lvl4pPr>
      <a:lvl5pPr marL="9875838" indent="-1096963" algn="l" defTabSz="4389438" rtl="0" fontAlgn="base">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6" name="Text Box 168">
            <a:extLst>
              <a:ext uri="{FF2B5EF4-FFF2-40B4-BE49-F238E27FC236}">
                <a16:creationId xmlns:a16="http://schemas.microsoft.com/office/drawing/2014/main" id="{6BD734D6-3DC7-18E9-995F-5CEA775069FD}"/>
              </a:ext>
            </a:extLst>
          </p:cNvPr>
          <p:cNvSpPr txBox="1">
            <a:spLocks noChangeArrowheads="1"/>
          </p:cNvSpPr>
          <p:nvPr/>
        </p:nvSpPr>
        <p:spPr bwMode="auto">
          <a:xfrm>
            <a:off x="18364200" y="22529800"/>
            <a:ext cx="447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294" name="Text Box 246">
            <a:extLst>
              <a:ext uri="{FF2B5EF4-FFF2-40B4-BE49-F238E27FC236}">
                <a16:creationId xmlns:a16="http://schemas.microsoft.com/office/drawing/2014/main" id="{3849A8AD-F69A-C034-5AFB-F28CA3FF9FA3}"/>
              </a:ext>
            </a:extLst>
          </p:cNvPr>
          <p:cNvSpPr txBox="1">
            <a:spLocks noChangeArrowheads="1"/>
          </p:cNvSpPr>
          <p:nvPr/>
        </p:nvSpPr>
        <p:spPr bwMode="auto">
          <a:xfrm>
            <a:off x="16306800" y="24739600"/>
            <a:ext cx="518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546" name="Text Box 498">
            <a:extLst>
              <a:ext uri="{FF2B5EF4-FFF2-40B4-BE49-F238E27FC236}">
                <a16:creationId xmlns:a16="http://schemas.microsoft.com/office/drawing/2014/main" id="{6E752219-0ACC-F5B5-4A1F-E104FB015A3E}"/>
              </a:ext>
            </a:extLst>
          </p:cNvPr>
          <p:cNvSpPr txBox="1">
            <a:spLocks noChangeArrowheads="1"/>
          </p:cNvSpPr>
          <p:nvPr/>
        </p:nvSpPr>
        <p:spPr bwMode="auto">
          <a:xfrm>
            <a:off x="16451263" y="21475700"/>
            <a:ext cx="121999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11" name="Rectangle 10">
            <a:extLst>
              <a:ext uri="{FF2B5EF4-FFF2-40B4-BE49-F238E27FC236}">
                <a16:creationId xmlns:a16="http://schemas.microsoft.com/office/drawing/2014/main" id="{44D17A66-E332-886F-25E9-3E1FEAE591CA}"/>
              </a:ext>
            </a:extLst>
          </p:cNvPr>
          <p:cNvSpPr>
            <a:spLocks noChangeArrowheads="1"/>
          </p:cNvSpPr>
          <p:nvPr/>
        </p:nvSpPr>
        <p:spPr bwMode="auto">
          <a:xfrm>
            <a:off x="15305081" y="5547072"/>
            <a:ext cx="13564066" cy="24676136"/>
          </a:xfrm>
          <a:prstGeom prst="rect">
            <a:avLst/>
          </a:prstGeom>
          <a:noFill/>
          <a:ln w="57150">
            <a:solidFill>
              <a:schemeClr val="tx1"/>
            </a:solidFill>
            <a:miter lim="800000"/>
            <a:headEnd/>
            <a:tailEnd/>
          </a:ln>
        </p:spPr>
        <p:txBody>
          <a:bodyPr wrap="none" anchor="ctr"/>
          <a:lstStyle/>
          <a:p>
            <a:pPr algn="ctr"/>
            <a:endParaRPr lang="en-US" altLang="en-US" sz="8000"/>
          </a:p>
        </p:txBody>
      </p:sp>
      <p:pic>
        <p:nvPicPr>
          <p:cNvPr id="1028" name="Picture 4">
            <a:extLst>
              <a:ext uri="{FF2B5EF4-FFF2-40B4-BE49-F238E27FC236}">
                <a16:creationId xmlns:a16="http://schemas.microsoft.com/office/drawing/2014/main" id="{13F10B48-4C34-A58F-5D85-0A404AD2C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3949" y="14252326"/>
            <a:ext cx="9023300" cy="8086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11F9BD6-0EEA-5B80-D39A-C5FDD253F9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80"/>
          <a:stretch/>
        </p:blipFill>
        <p:spPr bwMode="auto">
          <a:xfrm>
            <a:off x="17832975" y="22488810"/>
            <a:ext cx="8225247" cy="71880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CA486B-E766-86B1-AF1A-0C791E190C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4005" y="6233753"/>
            <a:ext cx="9108790" cy="83643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9">
            <a:extLst>
              <a:ext uri="{FF2B5EF4-FFF2-40B4-BE49-F238E27FC236}">
                <a16:creationId xmlns:a16="http://schemas.microsoft.com/office/drawing/2014/main" id="{43362F36-5D6F-F036-0A29-615C36C4E0E9}"/>
              </a:ext>
            </a:extLst>
          </p:cNvPr>
          <p:cNvSpPr txBox="1">
            <a:spLocks noChangeArrowheads="1"/>
          </p:cNvSpPr>
          <p:nvPr/>
        </p:nvSpPr>
        <p:spPr bwMode="auto">
          <a:xfrm>
            <a:off x="15738475" y="5755553"/>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dirty="0">
                <a:solidFill>
                  <a:srgbClr val="0F6200"/>
                </a:solidFill>
                <a:latin typeface="Tahoma" panose="020B0604030504040204" pitchFamily="34" charset="0"/>
              </a:rPr>
              <a:t>Word Clouds</a:t>
            </a:r>
          </a:p>
        </p:txBody>
      </p:sp>
      <p:sp>
        <p:nvSpPr>
          <p:cNvPr id="2053" name="Text Box 5">
            <a:extLst>
              <a:ext uri="{FF2B5EF4-FFF2-40B4-BE49-F238E27FC236}">
                <a16:creationId xmlns:a16="http://schemas.microsoft.com/office/drawing/2014/main" id="{E93AF9A7-9DFF-EED4-BE23-9A07F49E849A}"/>
              </a:ext>
            </a:extLst>
          </p:cNvPr>
          <p:cNvSpPr txBox="1">
            <a:spLocks noChangeArrowheads="1"/>
          </p:cNvSpPr>
          <p:nvPr/>
        </p:nvSpPr>
        <p:spPr bwMode="auto">
          <a:xfrm>
            <a:off x="1339850" y="706045"/>
            <a:ext cx="34340183" cy="336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defTabSz="4389438">
              <a:defRPr sz="2400">
                <a:solidFill>
                  <a:schemeClr val="tx1"/>
                </a:solidFill>
                <a:latin typeface="Arial" panose="020B0604020202020204" pitchFamily="34" charset="0"/>
                <a:ea typeface="ＭＳ Ｐゴシック" panose="020B0600070205080204" pitchFamily="34" charset="-128"/>
              </a:defRPr>
            </a:lvl2pPr>
            <a:lvl3pPr defTabSz="4389438">
              <a:defRPr sz="2400">
                <a:solidFill>
                  <a:schemeClr val="tx1"/>
                </a:solidFill>
                <a:latin typeface="Arial" panose="020B0604020202020204" pitchFamily="34" charset="0"/>
                <a:ea typeface="ＭＳ Ｐゴシック" panose="020B0600070205080204" pitchFamily="34" charset="-128"/>
              </a:defRPr>
            </a:lvl3pPr>
            <a:lvl4pPr defTabSz="4389438">
              <a:defRPr sz="2400">
                <a:solidFill>
                  <a:schemeClr val="tx1"/>
                </a:solidFill>
                <a:latin typeface="Arial" panose="020B0604020202020204" pitchFamily="34" charset="0"/>
                <a:ea typeface="ＭＳ Ｐゴシック" panose="020B0600070205080204" pitchFamily="34" charset="-128"/>
              </a:defRPr>
            </a:lvl4pPr>
            <a:lvl5pPr defTabSz="4389438">
              <a:defRPr sz="2400">
                <a:solidFill>
                  <a:schemeClr val="tx1"/>
                </a:solidFill>
                <a:latin typeface="Arial" panose="020B0604020202020204" pitchFamily="34" charset="0"/>
                <a:ea typeface="ＭＳ Ｐゴシック" panose="020B0600070205080204" pitchFamily="34" charset="-128"/>
              </a:defRPr>
            </a:lvl5pPr>
            <a:lvl6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50000"/>
              </a:lnSpc>
              <a:spcBef>
                <a:spcPct val="50000"/>
              </a:spcBef>
            </a:pPr>
            <a:endParaRPr lang="fr-FR" altLang="en-US" sz="8000" b="1" dirty="0">
              <a:solidFill>
                <a:schemeClr val="bg1"/>
              </a:solidFill>
              <a:latin typeface="Tahoma" panose="020B0604030504040204" pitchFamily="34" charset="0"/>
            </a:endParaRPr>
          </a:p>
          <a:p>
            <a:pPr eaLnBrk="1" hangingPunct="1">
              <a:lnSpc>
                <a:spcPct val="50000"/>
              </a:lnSpc>
              <a:spcBef>
                <a:spcPct val="50000"/>
              </a:spcBef>
            </a:pPr>
            <a:r>
              <a:rPr lang="en-US" altLang="en-US" sz="9600" dirty="0">
                <a:latin typeface="+mj-lt"/>
              </a:rPr>
              <a:t>Growing Up and The Emotions That Come With It</a:t>
            </a:r>
          </a:p>
          <a:p>
            <a:pPr eaLnBrk="1" hangingPunct="1">
              <a:lnSpc>
                <a:spcPct val="50000"/>
              </a:lnSpc>
              <a:spcBef>
                <a:spcPct val="50000"/>
              </a:spcBef>
            </a:pPr>
            <a:r>
              <a:rPr lang="en-US" altLang="en-US" sz="7200" dirty="0">
                <a:latin typeface="+mj-lt"/>
              </a:rPr>
              <a:t>McKenzie Blanchard</a:t>
            </a:r>
            <a:endParaRPr lang="en-US" altLang="en-US" sz="4800" dirty="0">
              <a:latin typeface="+mj-lt"/>
            </a:endParaRPr>
          </a:p>
        </p:txBody>
      </p:sp>
      <p:sp>
        <p:nvSpPr>
          <p:cNvPr id="2057" name="Rectangle 9">
            <a:extLst>
              <a:ext uri="{FF2B5EF4-FFF2-40B4-BE49-F238E27FC236}">
                <a16:creationId xmlns:a16="http://schemas.microsoft.com/office/drawing/2014/main" id="{DE6CFA78-314C-35AC-11A9-DA67D15E539C}"/>
              </a:ext>
            </a:extLst>
          </p:cNvPr>
          <p:cNvSpPr>
            <a:spLocks noChangeArrowheads="1"/>
          </p:cNvSpPr>
          <p:nvPr/>
        </p:nvSpPr>
        <p:spPr bwMode="auto">
          <a:xfrm>
            <a:off x="921627" y="5547073"/>
            <a:ext cx="13485304" cy="10792204"/>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59" name="Rectangle 11">
            <a:extLst>
              <a:ext uri="{FF2B5EF4-FFF2-40B4-BE49-F238E27FC236}">
                <a16:creationId xmlns:a16="http://schemas.microsoft.com/office/drawing/2014/main" id="{01C886A9-8D45-7CDD-B04F-A94C7041509A}"/>
              </a:ext>
            </a:extLst>
          </p:cNvPr>
          <p:cNvSpPr>
            <a:spLocks noChangeArrowheads="1"/>
          </p:cNvSpPr>
          <p:nvPr/>
        </p:nvSpPr>
        <p:spPr bwMode="auto">
          <a:xfrm>
            <a:off x="861470" y="17006625"/>
            <a:ext cx="13545461" cy="1321658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76" name="Line 28">
            <a:extLst>
              <a:ext uri="{FF2B5EF4-FFF2-40B4-BE49-F238E27FC236}">
                <a16:creationId xmlns:a16="http://schemas.microsoft.com/office/drawing/2014/main" id="{7F6A5409-761B-EE87-1454-3ADF7AC55C26}"/>
              </a:ext>
            </a:extLst>
          </p:cNvPr>
          <p:cNvSpPr>
            <a:spLocks noChangeShapeType="1"/>
          </p:cNvSpPr>
          <p:nvPr/>
        </p:nvSpPr>
        <p:spPr bwMode="auto">
          <a:xfrm>
            <a:off x="-10319" y="4879725"/>
            <a:ext cx="43891200" cy="0"/>
          </a:xfrm>
          <a:prstGeom prst="line">
            <a:avLst/>
          </a:prstGeom>
          <a:noFill/>
          <a:ln w="317500">
            <a:solidFill>
              <a:srgbClr val="FFE3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13" name="Text Box 165">
            <a:extLst>
              <a:ext uri="{FF2B5EF4-FFF2-40B4-BE49-F238E27FC236}">
                <a16:creationId xmlns:a16="http://schemas.microsoft.com/office/drawing/2014/main" id="{C631C353-3950-9B65-9201-CB18524A0229}"/>
              </a:ext>
            </a:extLst>
          </p:cNvPr>
          <p:cNvSpPr txBox="1">
            <a:spLocks noChangeArrowheads="1"/>
          </p:cNvSpPr>
          <p:nvPr/>
        </p:nvSpPr>
        <p:spPr bwMode="auto">
          <a:xfrm>
            <a:off x="1149105" y="6768532"/>
            <a:ext cx="12800012" cy="689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rtl="0">
              <a:spcBef>
                <a:spcPts val="0"/>
              </a:spcBef>
              <a:spcAft>
                <a:spcPts val="0"/>
              </a:spcAft>
            </a:pPr>
            <a:r>
              <a:rPr lang="en-US" sz="2600" b="0" i="0" u="none" strike="noStrike" dirty="0">
                <a:solidFill>
                  <a:srgbClr val="000000"/>
                </a:solidFill>
                <a:effectLst/>
                <a:latin typeface="+mn-lt"/>
              </a:rPr>
              <a:t>	Many people roll their eyes when asked to read a twenty-plus page article and pull out key facts. They also usually do not pull out relatable emotions, but only information. When reading, though, whether poems or short stories, people do not mind the task because they get much more out of it. They walk away with feelings – ones they know from previous, personal experience, and also new ones which relate to the writer’s own story.</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	My work is an examination of stories of my past that have shaped me into who I am today. The stories are told from the heart – memories strong enough to stand the measure of time. The poems are to reflect the emotions I held. Some of the feelings resurfacing for the first time since, and some of them ones I have felt for what seems like for way too long now. My work is how I process these feelings.</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	</a:t>
            </a:r>
            <a:r>
              <a:rPr lang="en-US" sz="2600" b="1" i="0" u="none" strike="noStrike" dirty="0">
                <a:solidFill>
                  <a:srgbClr val="000000"/>
                </a:solidFill>
                <a:effectLst/>
                <a:latin typeface="+mn-lt"/>
              </a:rPr>
              <a:t>What do I want to say with my portfolio?</a:t>
            </a:r>
            <a:endParaRPr lang="en-US" sz="2600" b="1" dirty="0">
              <a:effectLst/>
              <a:latin typeface="+mn-lt"/>
            </a:endParaRPr>
          </a:p>
          <a:p>
            <a:pPr rtl="0">
              <a:spcBef>
                <a:spcPts val="0"/>
              </a:spcBef>
              <a:spcAft>
                <a:spcPts val="0"/>
              </a:spcAft>
            </a:pPr>
            <a:r>
              <a:rPr lang="en-US" sz="2600" b="0" i="0" u="none" strike="noStrike" dirty="0">
                <a:solidFill>
                  <a:srgbClr val="000000"/>
                </a:solidFill>
                <a:effectLst/>
                <a:latin typeface="+mn-lt"/>
              </a:rPr>
              <a:t>	You are human. Emotions are real – good, bad, ugly, sweet. You are stronger than you know, and you can handle when it seems like the world has put too much on your plate. I hope to inspire you to face your life head-on. Take the emotions and feelings as they come. Reflect on your life. Do not process to forget, but process to grow. </a:t>
            </a:r>
            <a:endParaRPr lang="en-US" sz="2600" b="0" dirty="0">
              <a:effectLst/>
              <a:latin typeface="+mn-lt"/>
            </a:endParaRPr>
          </a:p>
        </p:txBody>
      </p:sp>
      <p:sp>
        <p:nvSpPr>
          <p:cNvPr id="2588" name="Text Box 540">
            <a:extLst>
              <a:ext uri="{FF2B5EF4-FFF2-40B4-BE49-F238E27FC236}">
                <a16:creationId xmlns:a16="http://schemas.microsoft.com/office/drawing/2014/main" id="{1BD01A1B-59FE-FD05-DBAD-FB9247F68EBD}"/>
              </a:ext>
            </a:extLst>
          </p:cNvPr>
          <p:cNvSpPr txBox="1">
            <a:spLocks noChangeArrowheads="1"/>
          </p:cNvSpPr>
          <p:nvPr/>
        </p:nvSpPr>
        <p:spPr bwMode="auto">
          <a:xfrm>
            <a:off x="29667200" y="29565600"/>
            <a:ext cx="13843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dirty="0">
                <a:solidFill>
                  <a:schemeClr val="bg1"/>
                </a:solidFill>
              </a:rPr>
              <a:t>Special Thanks to our Project Sponsors: </a:t>
            </a:r>
          </a:p>
        </p:txBody>
      </p:sp>
      <p:pic>
        <p:nvPicPr>
          <p:cNvPr id="5" name="Picture 4" descr="Logo, company name&#10;&#10;Description automatically generated">
            <a:extLst>
              <a:ext uri="{FF2B5EF4-FFF2-40B4-BE49-F238E27FC236}">
                <a16:creationId xmlns:a16="http://schemas.microsoft.com/office/drawing/2014/main" id="{C116541C-884A-D95F-C5F5-F9080E702D55}"/>
              </a:ext>
            </a:extLst>
          </p:cNvPr>
          <p:cNvPicPr>
            <a:picLocks noChangeAspect="1"/>
          </p:cNvPicPr>
          <p:nvPr/>
        </p:nvPicPr>
        <p:blipFill>
          <a:blip r:embed="rId6"/>
          <a:stretch>
            <a:fillRect/>
          </a:stretch>
        </p:blipFill>
        <p:spPr>
          <a:xfrm>
            <a:off x="35680033" y="272199"/>
            <a:ext cx="6623667" cy="5113938"/>
          </a:xfrm>
          <a:prstGeom prst="rect">
            <a:avLst/>
          </a:prstGeom>
        </p:spPr>
      </p:pic>
      <p:sp>
        <p:nvSpPr>
          <p:cNvPr id="3" name="Text Box 49">
            <a:extLst>
              <a:ext uri="{FF2B5EF4-FFF2-40B4-BE49-F238E27FC236}">
                <a16:creationId xmlns:a16="http://schemas.microsoft.com/office/drawing/2014/main" id="{82288298-CE93-B8E0-F049-9AE64171FE03}"/>
              </a:ext>
            </a:extLst>
          </p:cNvPr>
          <p:cNvSpPr txBox="1">
            <a:spLocks noChangeArrowheads="1"/>
          </p:cNvSpPr>
          <p:nvPr/>
        </p:nvSpPr>
        <p:spPr bwMode="auto">
          <a:xfrm>
            <a:off x="1149106" y="5913078"/>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dirty="0">
                <a:solidFill>
                  <a:srgbClr val="0F6200"/>
                </a:solidFill>
                <a:latin typeface="Tahoma" panose="020B0604030504040204" pitchFamily="34" charset="0"/>
              </a:rPr>
              <a:t>Artist’s Statement </a:t>
            </a:r>
          </a:p>
        </p:txBody>
      </p:sp>
      <p:sp>
        <p:nvSpPr>
          <p:cNvPr id="6" name="Text Box 49">
            <a:extLst>
              <a:ext uri="{FF2B5EF4-FFF2-40B4-BE49-F238E27FC236}">
                <a16:creationId xmlns:a16="http://schemas.microsoft.com/office/drawing/2014/main" id="{48A57C84-1D62-E51E-425F-18180DF9294B}"/>
              </a:ext>
            </a:extLst>
          </p:cNvPr>
          <p:cNvSpPr txBox="1">
            <a:spLocks noChangeArrowheads="1"/>
          </p:cNvSpPr>
          <p:nvPr/>
        </p:nvSpPr>
        <p:spPr bwMode="auto">
          <a:xfrm>
            <a:off x="1234195" y="17380310"/>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dirty="0">
                <a:solidFill>
                  <a:srgbClr val="0F6200"/>
                </a:solidFill>
                <a:latin typeface="Tahoma" panose="020B0604030504040204" pitchFamily="34" charset="0"/>
              </a:rPr>
              <a:t>Purpose</a:t>
            </a:r>
          </a:p>
        </p:txBody>
      </p:sp>
      <p:sp>
        <p:nvSpPr>
          <p:cNvPr id="7" name="Text Box 165">
            <a:extLst>
              <a:ext uri="{FF2B5EF4-FFF2-40B4-BE49-F238E27FC236}">
                <a16:creationId xmlns:a16="http://schemas.microsoft.com/office/drawing/2014/main" id="{06DDFB6D-262B-60F1-B826-0992C120C5E8}"/>
              </a:ext>
            </a:extLst>
          </p:cNvPr>
          <p:cNvSpPr txBox="1">
            <a:spLocks noChangeArrowheads="1"/>
          </p:cNvSpPr>
          <p:nvPr/>
        </p:nvSpPr>
        <p:spPr bwMode="auto">
          <a:xfrm>
            <a:off x="1234194" y="18491727"/>
            <a:ext cx="12800012" cy="769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rtl="0">
              <a:spcBef>
                <a:spcPts val="0"/>
              </a:spcBef>
              <a:spcAft>
                <a:spcPts val="0"/>
              </a:spcAft>
            </a:pPr>
            <a:r>
              <a:rPr lang="en-US" sz="2600" dirty="0">
                <a:solidFill>
                  <a:srgbClr val="000000"/>
                </a:solidFill>
                <a:latin typeface="+mn-lt"/>
              </a:rPr>
              <a:t>	</a:t>
            </a:r>
            <a:r>
              <a:rPr lang="en-US" sz="2600" b="0" i="0" u="none" strike="noStrike" dirty="0">
                <a:solidFill>
                  <a:srgbClr val="000000"/>
                </a:solidFill>
                <a:effectLst/>
                <a:latin typeface="+mn-lt"/>
              </a:rPr>
              <a:t>I wanted to better understand emotions in relationships. Looking at this project through the lens of narrative theory helps to understand why these stories have stayed with me. Emotions are meant to be felt and processed. The reason why these are the stories that stuck are because of the feelings that come with them. Without emotion, these are simply just words strung together. As a poetry writer, your job is to create stories that pull at the heartstrings. That is what these experiences have done in my life, and my job was to convey that so the reader walks away feeling something, too. Narrative theory says that we use our stories to make sense of the world (Phelan &amp; Ferrera, 2022). Addressing this project from an ethno-autobiographical approach has allowed me to make sense of my own world (Goodall, 2004). My stories matter, and reflecting back to them allows me to grow. I learn from my mistakes and I work to be better. The reader should also be able to read these stories and learn from my mistakes, and hopefully relate to mistakes in their own life. </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	Poetry evokes emotion. It creates a bridge between an average story and the emotions felt within the story. The reason I chose to write poems is because I wanted a closer look at the emotions in the stories, not the stories themselves. Poetry uses language that is not used in a research paper, and it brings more focus to what the reader feels after reading. It’s not so much about the details they walk away with, but the emotions they relate to. </a:t>
            </a:r>
            <a:endParaRPr lang="en-US" sz="2600" b="0" dirty="0">
              <a:effectLst/>
              <a:latin typeface="+mn-lt"/>
            </a:endParaRPr>
          </a:p>
        </p:txBody>
      </p:sp>
      <p:sp>
        <p:nvSpPr>
          <p:cNvPr id="16" name="Rectangle 15">
            <a:extLst>
              <a:ext uri="{FF2B5EF4-FFF2-40B4-BE49-F238E27FC236}">
                <a16:creationId xmlns:a16="http://schemas.microsoft.com/office/drawing/2014/main" id="{06C2F04B-7D9D-FED6-A7B1-C1E9EC085ED3}"/>
              </a:ext>
            </a:extLst>
          </p:cNvPr>
          <p:cNvSpPr>
            <a:spLocks noChangeArrowheads="1"/>
          </p:cNvSpPr>
          <p:nvPr/>
        </p:nvSpPr>
        <p:spPr bwMode="auto">
          <a:xfrm>
            <a:off x="29667200" y="5547072"/>
            <a:ext cx="13564066" cy="24676134"/>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 name="Text Box 49">
            <a:extLst>
              <a:ext uri="{FF2B5EF4-FFF2-40B4-BE49-F238E27FC236}">
                <a16:creationId xmlns:a16="http://schemas.microsoft.com/office/drawing/2014/main" id="{3FC24912-FF37-EDD5-C089-2EE6F089E0F2}"/>
              </a:ext>
            </a:extLst>
          </p:cNvPr>
          <p:cNvSpPr txBox="1">
            <a:spLocks noChangeArrowheads="1"/>
          </p:cNvSpPr>
          <p:nvPr/>
        </p:nvSpPr>
        <p:spPr bwMode="auto">
          <a:xfrm>
            <a:off x="29930108" y="5755553"/>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dirty="0">
                <a:solidFill>
                  <a:srgbClr val="0F6200"/>
                </a:solidFill>
                <a:latin typeface="Tahoma" panose="020B0604030504040204" pitchFamily="34" charset="0"/>
              </a:rPr>
              <a:t>Poems</a:t>
            </a:r>
          </a:p>
        </p:txBody>
      </p:sp>
      <p:sp>
        <p:nvSpPr>
          <p:cNvPr id="24" name="Text Box 64">
            <a:extLst>
              <a:ext uri="{FF2B5EF4-FFF2-40B4-BE49-F238E27FC236}">
                <a16:creationId xmlns:a16="http://schemas.microsoft.com/office/drawing/2014/main" id="{68EAD4B5-D1EF-7411-699E-E5E8AA6E12B0}"/>
              </a:ext>
            </a:extLst>
          </p:cNvPr>
          <p:cNvSpPr txBox="1">
            <a:spLocks noChangeArrowheads="1"/>
          </p:cNvSpPr>
          <p:nvPr/>
        </p:nvSpPr>
        <p:spPr bwMode="auto">
          <a:xfrm>
            <a:off x="29884932" y="6620705"/>
            <a:ext cx="7468308" cy="929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rtl="0">
              <a:spcBef>
                <a:spcPts val="0"/>
              </a:spcBef>
              <a:spcAft>
                <a:spcPts val="0"/>
              </a:spcAft>
            </a:pPr>
            <a:r>
              <a:rPr lang="en-US" sz="2600" b="0" i="0" u="sng" strike="noStrike" dirty="0">
                <a:solidFill>
                  <a:srgbClr val="000000"/>
                </a:solidFill>
                <a:effectLst/>
                <a:latin typeface="+mn-lt"/>
              </a:rPr>
              <a:t>The Hardest Week Of My Life</a:t>
            </a:r>
          </a:p>
          <a:p>
            <a:pPr rtl="0">
              <a:spcBef>
                <a:spcPts val="0"/>
              </a:spcBef>
              <a:spcAft>
                <a:spcPts val="0"/>
              </a:spcAft>
            </a:pPr>
            <a:endParaRPr lang="en-US" sz="2600" dirty="0">
              <a:solidFill>
                <a:srgbClr val="000000"/>
              </a:solidFill>
              <a:latin typeface="+mn-lt"/>
            </a:endParaRPr>
          </a:p>
          <a:p>
            <a:pPr rtl="0">
              <a:spcBef>
                <a:spcPts val="0"/>
              </a:spcBef>
              <a:spcAft>
                <a:spcPts val="0"/>
              </a:spcAft>
            </a:pPr>
            <a:r>
              <a:rPr lang="en-US" sz="2600" b="0" i="0" u="none" strike="noStrike" dirty="0">
                <a:solidFill>
                  <a:srgbClr val="000000"/>
                </a:solidFill>
                <a:effectLst/>
                <a:latin typeface="+mn-lt"/>
              </a:rPr>
              <a:t>I looked like Cinderella</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You laid in a hospital bed</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I got a crown</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You got medicine</a:t>
            </a:r>
            <a:endParaRPr lang="en-US" sz="2600" b="0" dirty="0">
              <a:effectLst/>
              <a:latin typeface="+mn-lt"/>
            </a:endParaRPr>
          </a:p>
          <a:p>
            <a:pPr rtl="0">
              <a:spcBef>
                <a:spcPts val="0"/>
              </a:spcBef>
              <a:spcAft>
                <a:spcPts val="0"/>
              </a:spcAft>
            </a:pPr>
            <a:endParaRPr lang="en-US" sz="2600" i="0" u="none" strike="noStrike" dirty="0">
              <a:solidFill>
                <a:srgbClr val="000000"/>
              </a:solidFill>
              <a:latin typeface="+mn-lt"/>
            </a:endParaRPr>
          </a:p>
          <a:p>
            <a:pPr rtl="0">
              <a:spcBef>
                <a:spcPts val="0"/>
              </a:spcBef>
              <a:spcAft>
                <a:spcPts val="0"/>
              </a:spcAft>
            </a:pPr>
            <a:r>
              <a:rPr lang="en-US" sz="2600" b="0" i="0" u="none" strike="noStrike" dirty="0">
                <a:solidFill>
                  <a:srgbClr val="000000"/>
                </a:solidFill>
                <a:effectLst/>
                <a:latin typeface="+mn-lt"/>
              </a:rPr>
              <a:t>I know you wanted to be there</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You would have told me I was beautiful,</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You had never been more proud,</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Would’ve asked if I could feel your love</a:t>
            </a:r>
            <a:endParaRPr lang="en-US" sz="2600" b="0" dirty="0">
              <a:effectLst/>
              <a:latin typeface="+mn-lt"/>
            </a:endParaRPr>
          </a:p>
          <a:p>
            <a:pPr rtl="0">
              <a:spcBef>
                <a:spcPts val="0"/>
              </a:spcBef>
              <a:spcAft>
                <a:spcPts val="0"/>
              </a:spcAft>
            </a:pPr>
            <a:endParaRPr lang="en-US" sz="2600" i="0" u="none" strike="noStrike" dirty="0">
              <a:solidFill>
                <a:srgbClr val="000000"/>
              </a:solidFill>
              <a:latin typeface="+mn-lt"/>
            </a:endParaRPr>
          </a:p>
          <a:p>
            <a:pPr rtl="0">
              <a:spcBef>
                <a:spcPts val="0"/>
              </a:spcBef>
              <a:spcAft>
                <a:spcPts val="0"/>
              </a:spcAft>
            </a:pPr>
            <a:r>
              <a:rPr lang="en-US" sz="2600" b="0" i="0" u="none" strike="noStrike" dirty="0">
                <a:solidFill>
                  <a:srgbClr val="000000"/>
                </a:solidFill>
                <a:effectLst/>
                <a:latin typeface="+mn-lt"/>
              </a:rPr>
              <a:t>But nineteen days before my eighteenth birthday</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I was breath-taking</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And eighteen days before my eighteenth birthday</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You were taking your last breath</a:t>
            </a:r>
            <a:endParaRPr lang="en-US" sz="2600" b="0" dirty="0">
              <a:effectLst/>
              <a:latin typeface="+mn-lt"/>
            </a:endParaRPr>
          </a:p>
          <a:p>
            <a:pPr rtl="0">
              <a:spcBef>
                <a:spcPts val="0"/>
              </a:spcBef>
              <a:spcAft>
                <a:spcPts val="0"/>
              </a:spcAft>
            </a:pPr>
            <a:endParaRPr lang="en-US" sz="2600" i="0" u="none" strike="noStrike" dirty="0">
              <a:solidFill>
                <a:srgbClr val="000000"/>
              </a:solidFill>
              <a:latin typeface="+mn-lt"/>
            </a:endParaRPr>
          </a:p>
          <a:p>
            <a:pPr rtl="0">
              <a:spcBef>
                <a:spcPts val="0"/>
              </a:spcBef>
              <a:spcAft>
                <a:spcPts val="0"/>
              </a:spcAft>
            </a:pPr>
            <a:r>
              <a:rPr lang="en-US" sz="2600" b="0" i="0" u="none" strike="noStrike" dirty="0">
                <a:solidFill>
                  <a:srgbClr val="000000"/>
                </a:solidFill>
                <a:effectLst/>
                <a:latin typeface="+mn-lt"/>
              </a:rPr>
              <a:t>So, let’s raise a glass to mourning</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Months of change, not ready for this new</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The mark of the hardest time of our lives</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But we know</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We will see you on the other side</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So, here’s to remembering you.</a:t>
            </a:r>
            <a:endParaRPr lang="en-US" sz="2600" b="0" dirty="0">
              <a:effectLst/>
              <a:latin typeface="+mn-lt"/>
            </a:endParaRPr>
          </a:p>
        </p:txBody>
      </p:sp>
      <p:sp>
        <p:nvSpPr>
          <p:cNvPr id="25" name="Text Box 165">
            <a:extLst>
              <a:ext uri="{FF2B5EF4-FFF2-40B4-BE49-F238E27FC236}">
                <a16:creationId xmlns:a16="http://schemas.microsoft.com/office/drawing/2014/main" id="{ED321C93-3FBA-BA9D-CB0E-A802637745F8}"/>
              </a:ext>
            </a:extLst>
          </p:cNvPr>
          <p:cNvSpPr txBox="1">
            <a:spLocks noChangeArrowheads="1"/>
          </p:cNvSpPr>
          <p:nvPr/>
        </p:nvSpPr>
        <p:spPr bwMode="auto">
          <a:xfrm>
            <a:off x="29882656" y="16582903"/>
            <a:ext cx="7468308" cy="1169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2600" u="sng" dirty="0"/>
              <a:t>Solo in Seattle</a:t>
            </a:r>
          </a:p>
          <a:p>
            <a:endParaRPr lang="en-US" altLang="en-US" sz="2600" u="sng" dirty="0"/>
          </a:p>
          <a:p>
            <a:pPr rtl="0">
              <a:spcBef>
                <a:spcPts val="0"/>
              </a:spcBef>
              <a:spcAft>
                <a:spcPts val="0"/>
              </a:spcAft>
            </a:pPr>
            <a:r>
              <a:rPr lang="en-US" sz="2600" b="0" i="0" u="none" strike="noStrike" dirty="0">
                <a:solidFill>
                  <a:srgbClr val="000000"/>
                </a:solidFill>
                <a:effectLst/>
                <a:latin typeface="+mn-lt"/>
              </a:rPr>
              <a:t>TSA took my pocket knife</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But that was the worst of it</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Restless Leg Syndrome in the window seat</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Four hours til my trip is complete</a:t>
            </a:r>
            <a:endParaRPr lang="en-US" sz="2600" b="0" dirty="0">
              <a:effectLst/>
              <a:latin typeface="+mn-lt"/>
            </a:endParaRPr>
          </a:p>
          <a:p>
            <a:pP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I’ve never seen so many trees</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Evergreens</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Seattle made me smile</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Even if just for a little while</a:t>
            </a:r>
            <a:endParaRPr lang="en-US" sz="2600" b="0" dirty="0">
              <a:effectLst/>
              <a:latin typeface="+mn-lt"/>
            </a:endParaRPr>
          </a:p>
          <a:p>
            <a:pP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Daytime is for exploring</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Flowers in the market</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Fresh fish-throwing, too</a:t>
            </a:r>
            <a:endParaRPr lang="en-US" sz="2600" b="0" dirty="0">
              <a:effectLst/>
              <a:latin typeface="+mn-lt"/>
            </a:endParaRPr>
          </a:p>
          <a:p>
            <a:pP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Nighttime is for dining</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Dumplings only served in two cities in the States</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President Obama’s favorite chocolate</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And pizza – I stuffed my face</a:t>
            </a:r>
            <a:endParaRPr lang="en-US" sz="2600" b="0" dirty="0">
              <a:effectLst/>
              <a:latin typeface="+mn-lt"/>
            </a:endParaRPr>
          </a:p>
          <a:p>
            <a:pP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Coffee shops at every corner</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Public transportation made me seem a foreigner</a:t>
            </a:r>
            <a:endParaRPr lang="en-US" sz="2600" b="0" dirty="0">
              <a:effectLst/>
              <a:latin typeface="+mn-lt"/>
            </a:endParaRPr>
          </a:p>
          <a:p>
            <a:pP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A sense of independence</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“I am an adult”</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Not felt before</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The realization</a:t>
            </a:r>
            <a:endParaRPr lang="en-US" sz="2600" b="0" dirty="0">
              <a:effectLst/>
              <a:latin typeface="+mn-lt"/>
            </a:endParaRPr>
          </a:p>
          <a:p>
            <a:pPr rtl="0">
              <a:spcBef>
                <a:spcPts val="0"/>
              </a:spcBef>
              <a:spcAft>
                <a:spcPts val="0"/>
              </a:spcAft>
            </a:pPr>
            <a:r>
              <a:rPr lang="en-US" sz="2600" b="0" i="0" u="none" strike="noStrike" dirty="0">
                <a:solidFill>
                  <a:srgbClr val="000000"/>
                </a:solidFill>
                <a:effectLst/>
                <a:latin typeface="+mn-lt"/>
              </a:rPr>
              <a:t>“I am a kid no more”</a:t>
            </a:r>
            <a:endParaRPr lang="en-US" altLang="en-US" sz="2600" u="sng" dirty="0">
              <a:latin typeface="+mn-lt"/>
            </a:endParaRPr>
          </a:p>
        </p:txBody>
      </p:sp>
      <p:sp>
        <p:nvSpPr>
          <p:cNvPr id="26" name="Text Box 64">
            <a:extLst>
              <a:ext uri="{FF2B5EF4-FFF2-40B4-BE49-F238E27FC236}">
                <a16:creationId xmlns:a16="http://schemas.microsoft.com/office/drawing/2014/main" id="{4FB31BC3-0C88-7B4C-B43E-870D965999EC}"/>
              </a:ext>
            </a:extLst>
          </p:cNvPr>
          <p:cNvSpPr txBox="1">
            <a:spLocks noChangeArrowheads="1"/>
          </p:cNvSpPr>
          <p:nvPr/>
        </p:nvSpPr>
        <p:spPr bwMode="auto">
          <a:xfrm>
            <a:off x="36669906" y="18736746"/>
            <a:ext cx="6012761" cy="10495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rtl="0">
              <a:spcBef>
                <a:spcPts val="0"/>
              </a:spcBef>
              <a:spcAft>
                <a:spcPts val="0"/>
              </a:spcAft>
            </a:pPr>
            <a:r>
              <a:rPr lang="en-US" sz="2600" b="0" i="0" u="sng" strike="noStrike" dirty="0">
                <a:solidFill>
                  <a:srgbClr val="000000"/>
                </a:solidFill>
                <a:effectLst/>
                <a:latin typeface="+mn-lt"/>
              </a:rPr>
              <a:t>What Not To-Do When You Fail A Quiz</a:t>
            </a:r>
          </a:p>
          <a:p>
            <a:pPr algn="r" rtl="0">
              <a:spcBef>
                <a:spcPts val="0"/>
              </a:spcBef>
              <a:spcAft>
                <a:spcPts val="0"/>
              </a:spcAft>
            </a:pPr>
            <a:endParaRPr lang="en-US" sz="2600" u="sng" dirty="0">
              <a:solidFill>
                <a:srgbClr val="000000"/>
              </a:solidFill>
              <a:latin typeface="+mn-lt"/>
            </a:endParaRPr>
          </a:p>
          <a:p>
            <a:pPr algn="r" rtl="0">
              <a:spcBef>
                <a:spcPts val="0"/>
              </a:spcBef>
              <a:spcAft>
                <a:spcPts val="0"/>
              </a:spcAft>
            </a:pPr>
            <a:r>
              <a:rPr lang="en-US" sz="2600" b="0" i="0" u="none" strike="noStrike" dirty="0">
                <a:solidFill>
                  <a:srgbClr val="000000"/>
                </a:solidFill>
                <a:effectLst/>
                <a:latin typeface="+mn-lt"/>
              </a:rPr>
              <a:t>Crushed, defeated, disappointed</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So ashamed of myself</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I couldn’t avoid it</a:t>
            </a:r>
            <a:endParaRPr lang="en-US" sz="2600" b="0" dirty="0">
              <a:effectLst/>
              <a:latin typeface="+mn-lt"/>
            </a:endParaRPr>
          </a:p>
          <a:p>
            <a:pPr algn="r" rtl="0">
              <a:spcBef>
                <a:spcPts val="0"/>
              </a:spcBef>
              <a:spcAft>
                <a:spcPts val="0"/>
              </a:spcAft>
            </a:pPr>
            <a:endParaRPr lang="en-US" sz="2600" i="0" u="none" strike="noStrike" dirty="0">
              <a:solidFill>
                <a:srgbClr val="000000"/>
              </a:solidFill>
              <a:latin typeface="+mn-lt"/>
            </a:endParaRPr>
          </a:p>
          <a:p>
            <a:pPr algn="r" rtl="0">
              <a:spcBef>
                <a:spcPts val="0"/>
              </a:spcBef>
              <a:spcAft>
                <a:spcPts val="0"/>
              </a:spcAft>
            </a:pPr>
            <a:r>
              <a:rPr lang="en-US" sz="2600" b="0" i="0" u="none" strike="noStrike" dirty="0">
                <a:solidFill>
                  <a:srgbClr val="000000"/>
                </a:solidFill>
                <a:effectLst/>
                <a:latin typeface="+mn-lt"/>
              </a:rPr>
              <a:t>If I could go back</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I’d tell her to do it again</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Not for the same reason</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Though </a:t>
            </a:r>
            <a:endParaRPr lang="en-US" sz="2600" b="0" dirty="0">
              <a:effectLst/>
              <a:latin typeface="+mn-lt"/>
            </a:endParaRPr>
          </a:p>
          <a:p>
            <a:pPr algn="r" rtl="0">
              <a:spcBef>
                <a:spcPts val="0"/>
              </a:spcBef>
              <a:spcAft>
                <a:spcPts val="0"/>
              </a:spcAft>
            </a:pPr>
            <a:endParaRPr lang="en-US" sz="2600" i="0" u="none" strike="noStrike" dirty="0">
              <a:solidFill>
                <a:srgbClr val="000000"/>
              </a:solidFill>
              <a:latin typeface="+mn-lt"/>
            </a:endParaRPr>
          </a:p>
          <a:p>
            <a:pPr algn="r" rtl="0">
              <a:spcBef>
                <a:spcPts val="0"/>
              </a:spcBef>
              <a:spcAft>
                <a:spcPts val="0"/>
              </a:spcAft>
            </a:pPr>
            <a:r>
              <a:rPr lang="en-US" sz="2600" b="0" i="0" u="none" strike="noStrike" dirty="0">
                <a:solidFill>
                  <a:srgbClr val="000000"/>
                </a:solidFill>
                <a:effectLst/>
                <a:latin typeface="+mn-lt"/>
              </a:rPr>
              <a:t>I needed to learn</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Right then</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That I didn’t have to earn</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Forgiveness</a:t>
            </a:r>
            <a:endParaRPr lang="en-US" sz="2600" b="0" dirty="0">
              <a:effectLst/>
              <a:latin typeface="+mn-lt"/>
            </a:endParaRPr>
          </a:p>
          <a:p>
            <a:pPr algn="r" rtl="0">
              <a:spcBef>
                <a:spcPts val="0"/>
              </a:spcBef>
              <a:spcAft>
                <a:spcPts val="0"/>
              </a:spcAft>
            </a:pPr>
            <a:endParaRPr lang="en-US" sz="2600" i="0" u="none" strike="noStrike" dirty="0">
              <a:solidFill>
                <a:srgbClr val="000000"/>
              </a:solidFill>
              <a:latin typeface="+mn-lt"/>
            </a:endParaRPr>
          </a:p>
          <a:p>
            <a:pPr algn="r" rtl="0">
              <a:spcBef>
                <a:spcPts val="0"/>
              </a:spcBef>
              <a:spcAft>
                <a:spcPts val="0"/>
              </a:spcAft>
            </a:pPr>
            <a:r>
              <a:rPr lang="en-US" sz="2600" b="0" i="0" u="none" strike="noStrike" dirty="0">
                <a:solidFill>
                  <a:srgbClr val="000000"/>
                </a:solidFill>
                <a:effectLst/>
                <a:latin typeface="+mn-lt"/>
              </a:rPr>
              <a:t>I’d take the shame</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For my aim</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Is not to cheat, but to grasp</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That grace fills the gap</a:t>
            </a:r>
            <a:endParaRPr lang="en-US" sz="2600" b="0" dirty="0">
              <a:effectLst/>
              <a:latin typeface="+mn-lt"/>
            </a:endParaRPr>
          </a:p>
          <a:p>
            <a:pPr algn="r" rtl="0">
              <a:spcBef>
                <a:spcPts val="0"/>
              </a:spcBef>
              <a:spcAft>
                <a:spcPts val="0"/>
              </a:spcAft>
            </a:pPr>
            <a:endParaRPr lang="en-US" sz="2600" i="0" u="none" strike="noStrike" dirty="0">
              <a:solidFill>
                <a:srgbClr val="000000"/>
              </a:solidFill>
              <a:latin typeface="+mn-lt"/>
            </a:endParaRPr>
          </a:p>
          <a:p>
            <a:pPr algn="r" rtl="0">
              <a:spcBef>
                <a:spcPts val="0"/>
              </a:spcBef>
              <a:spcAft>
                <a:spcPts val="0"/>
              </a:spcAft>
            </a:pPr>
            <a:r>
              <a:rPr lang="en-US" sz="2600" b="0" i="0" u="none" strike="noStrike" dirty="0">
                <a:solidFill>
                  <a:srgbClr val="000000"/>
                </a:solidFill>
                <a:effectLst/>
                <a:latin typeface="+mn-lt"/>
              </a:rPr>
              <a:t>My perfection incomplete</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Does not mean defeat</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But relies on a Savior</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Who gave himself </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Despite my misbehavior</a:t>
            </a:r>
            <a:endParaRPr lang="en-US" sz="2600" b="0" dirty="0">
              <a:effectLst/>
              <a:latin typeface="+mn-lt"/>
            </a:endParaRPr>
          </a:p>
        </p:txBody>
      </p:sp>
      <p:sp>
        <p:nvSpPr>
          <p:cNvPr id="2" name="Text Box 165">
            <a:extLst>
              <a:ext uri="{FF2B5EF4-FFF2-40B4-BE49-F238E27FC236}">
                <a16:creationId xmlns:a16="http://schemas.microsoft.com/office/drawing/2014/main" id="{157CA0BF-4B77-A741-0465-F23C3CF6096F}"/>
              </a:ext>
            </a:extLst>
          </p:cNvPr>
          <p:cNvSpPr txBox="1">
            <a:spLocks noChangeArrowheads="1"/>
          </p:cNvSpPr>
          <p:nvPr/>
        </p:nvSpPr>
        <p:spPr bwMode="auto">
          <a:xfrm>
            <a:off x="36301679" y="7838919"/>
            <a:ext cx="6186867" cy="1009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r>
              <a:rPr lang="en-US" altLang="en-US" sz="2600" u="sng" dirty="0"/>
              <a:t>What Comes After A Tornado</a:t>
            </a:r>
          </a:p>
          <a:p>
            <a:pPr algn="r"/>
            <a:endParaRPr lang="en-US" altLang="en-US" sz="2600" u="sng" dirty="0"/>
          </a:p>
          <a:p>
            <a:pPr algn="r" rtl="0">
              <a:spcBef>
                <a:spcPts val="0"/>
              </a:spcBef>
              <a:spcAft>
                <a:spcPts val="0"/>
              </a:spcAft>
            </a:pPr>
            <a:r>
              <a:rPr lang="en-US" sz="2600" b="0" i="0" u="none" strike="noStrike" dirty="0">
                <a:solidFill>
                  <a:srgbClr val="000000"/>
                </a:solidFill>
                <a:effectLst/>
                <a:latin typeface="+mn-lt"/>
              </a:rPr>
              <a:t>October was full of tornadoes</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The fence in our backyard</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Torn down by one of those</a:t>
            </a:r>
            <a:endParaRPr lang="en-US" sz="2600" b="0" dirty="0">
              <a:effectLst/>
              <a:latin typeface="+mn-lt"/>
            </a:endParaRPr>
          </a:p>
          <a:p>
            <a:pPr algn="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March came with disease</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“In-Person Classes To Cease”</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My home away from home</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Now empty</a:t>
            </a:r>
            <a:endParaRPr lang="en-US" sz="2600" b="0" dirty="0">
              <a:effectLst/>
              <a:latin typeface="+mn-lt"/>
            </a:endParaRPr>
          </a:p>
          <a:p>
            <a:pPr algn="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It takes time to restore</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Rebuilding, redoing</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To make something you adore</a:t>
            </a:r>
            <a:endParaRPr lang="en-US" sz="2600" b="0" dirty="0">
              <a:effectLst/>
              <a:latin typeface="+mn-lt"/>
            </a:endParaRPr>
          </a:p>
          <a:p>
            <a:pPr algn="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I never thought we’d get here</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The fence felt like an accomplishment</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But with the world</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I wasn’t content</a:t>
            </a:r>
            <a:endParaRPr lang="en-US" sz="2600" b="0" dirty="0">
              <a:effectLst/>
              <a:latin typeface="+mn-lt"/>
            </a:endParaRPr>
          </a:p>
          <a:p>
            <a:pPr algn="r" rtl="0">
              <a:spcBef>
                <a:spcPts val="0"/>
              </a:spcBef>
              <a:spcAft>
                <a:spcPts val="0"/>
              </a:spcAft>
            </a:pPr>
            <a:br>
              <a:rPr lang="en-US" sz="2600" b="0" dirty="0">
                <a:effectLst/>
                <a:latin typeface="+mn-lt"/>
              </a:rPr>
            </a:br>
            <a:r>
              <a:rPr lang="en-US" sz="2600" b="0" i="0" u="none" strike="noStrike" dirty="0">
                <a:solidFill>
                  <a:srgbClr val="000000"/>
                </a:solidFill>
                <a:effectLst/>
                <a:latin typeface="+mn-lt"/>
              </a:rPr>
              <a:t>Rebuilding a fence</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Rebuilding the world</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Both a mess</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Both annoying</a:t>
            </a:r>
            <a:endParaRPr lang="en-US" sz="2600" b="0" dirty="0">
              <a:effectLst/>
              <a:latin typeface="+mn-lt"/>
            </a:endParaRPr>
          </a:p>
          <a:p>
            <a:pPr algn="r" rtl="0">
              <a:spcBef>
                <a:spcPts val="0"/>
              </a:spcBef>
              <a:spcAft>
                <a:spcPts val="0"/>
              </a:spcAft>
            </a:pPr>
            <a:r>
              <a:rPr lang="en-US" sz="2600" b="0" i="0" u="none" strike="noStrike" dirty="0">
                <a:solidFill>
                  <a:srgbClr val="000000"/>
                </a:solidFill>
                <a:effectLst/>
                <a:latin typeface="+mn-lt"/>
              </a:rPr>
              <a:t>But both beautiful</a:t>
            </a:r>
            <a:endParaRPr lang="en-US" altLang="en-US" sz="2600" u="sng" dirty="0">
              <a:latin typeface="+mn-lt"/>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1011</Words>
  <Application>Microsoft Macintosh PowerPoint</Application>
  <PresentationFormat>Custom</PresentationFormat>
  <Paragraphs>109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Tahoma</vt:lpstr>
      <vt:lpstr>Blank Presentation</vt:lpstr>
      <vt:lpstr>PowerPoint Presentation</vt:lpstr>
    </vt:vector>
  </TitlesOfParts>
  <Manager/>
  <Company>Arkansas Tech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Gordon</dc:creator>
  <cp:keywords/>
  <dc:description/>
  <cp:lastModifiedBy>McKenzie Blanchard</cp:lastModifiedBy>
  <cp:revision>119</cp:revision>
  <cp:lastPrinted>2023-01-18T16:05:18Z</cp:lastPrinted>
  <dcterms:created xsi:type="dcterms:W3CDTF">2005-02-24T03:11:54Z</dcterms:created>
  <dcterms:modified xsi:type="dcterms:W3CDTF">2023-04-19T20:04:07Z</dcterms:modified>
  <cp:category/>
</cp:coreProperties>
</file>