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100" d="100"/>
          <a:sy n="100" d="100"/>
        </p:scale>
        <p:origin x="-2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4C5419-6232-4012-BB99-060FA141FEF7}"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3A44B-AFDB-459E-9138-34D5210B6CBD}" type="slidenum">
              <a:rPr lang="en-US" smtClean="0"/>
              <a:t>‹#›</a:t>
            </a:fld>
            <a:endParaRPr lang="en-US"/>
          </a:p>
        </p:txBody>
      </p:sp>
    </p:spTree>
    <p:extLst>
      <p:ext uri="{BB962C8B-B14F-4D97-AF65-F5344CB8AC3E}">
        <p14:creationId xmlns:p14="http://schemas.microsoft.com/office/powerpoint/2010/main" val="26534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poster,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C7F044-5458-4B2E-BFA0-52AAA1C529D4}" type="slidenum">
              <a:rPr kumimoji="0" lang="en-US"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87261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85D9-C653-F3D1-817E-29134EFDB7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3D95D8-4420-7ACA-00BA-39549468D4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D4C13-4643-B43C-8189-0E7CD6D8E85B}"/>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D61E32AB-5BAD-2F48-349D-8EF56BAD6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4DC3C-164E-8F08-3760-F0C0AD921B61}"/>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221880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360E1-478D-3C02-6E2D-21966D425D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0BC5F9-456E-B361-AFF1-6EA95D051C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FA03B-96EA-70A5-0D05-A055ECADA14E}"/>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628FFE94-33E7-327E-D147-097A68594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7490BF-306A-2A80-2880-40AA911537F4}"/>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1774719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57150A-EE8F-8E49-AE3E-9DB2237629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FDA9F6-7E6F-3161-36C3-62F14CAAA1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C808E-FDC0-4E06-39DF-9E212D23923C}"/>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B1EAA56A-4291-F1F8-0DE4-40225122D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A01FF-5B1E-8D71-4EA1-1D9DB9E05A9C}"/>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2070477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5256" y="1447802"/>
            <a:ext cx="8827957" cy="3329581"/>
          </a:xfrm>
        </p:spPr>
        <p:txBody>
          <a:bodyPr anchor="b"/>
          <a:lstStyle>
            <a:lvl1pPr>
              <a:defRPr sz="7199"/>
            </a:lvl1pPr>
          </a:lstStyle>
          <a:p>
            <a:r>
              <a:rPr lang="en-US"/>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nchor="t"/>
          <a:lstStyle>
            <a:lvl1pPr marL="0" indent="0" algn="l">
              <a:buNone/>
              <a:defRPr cap="all">
                <a:solidFill>
                  <a:schemeClr val="bg2">
                    <a:lumMod val="40000"/>
                    <a:lumOff val="60000"/>
                  </a:schemeClr>
                </a:solidFill>
              </a:defRPr>
            </a:lvl1pPr>
            <a:lvl2pPr marL="457127" indent="0" algn="ctr">
              <a:buNone/>
              <a:defRPr>
                <a:solidFill>
                  <a:schemeClr val="tx1">
                    <a:tint val="75000"/>
                  </a:schemeClr>
                </a:solidFill>
              </a:defRPr>
            </a:lvl2pPr>
            <a:lvl3pPr marL="914254" indent="0" algn="ctr">
              <a:buNone/>
              <a:defRPr>
                <a:solidFill>
                  <a:schemeClr val="tx1">
                    <a:tint val="75000"/>
                  </a:schemeClr>
                </a:solidFill>
              </a:defRPr>
            </a:lvl3pPr>
            <a:lvl4pPr marL="1371381" indent="0" algn="ctr">
              <a:buNone/>
              <a:defRPr>
                <a:solidFill>
                  <a:schemeClr val="tx1">
                    <a:tint val="75000"/>
                  </a:schemeClr>
                </a:solidFill>
              </a:defRPr>
            </a:lvl4pPr>
            <a:lvl5pPr marL="1828507" indent="0" algn="ctr">
              <a:buNone/>
              <a:defRPr>
                <a:solidFill>
                  <a:schemeClr val="tx1">
                    <a:tint val="75000"/>
                  </a:schemeClr>
                </a:solidFill>
              </a:defRPr>
            </a:lvl5pPr>
            <a:lvl6pPr marL="2285634" indent="0" algn="ctr">
              <a:buNone/>
              <a:defRPr>
                <a:solidFill>
                  <a:schemeClr val="tx1">
                    <a:tint val="75000"/>
                  </a:schemeClr>
                </a:solidFill>
              </a:defRPr>
            </a:lvl6pPr>
            <a:lvl7pPr marL="2742761" indent="0" algn="ctr">
              <a:buNone/>
              <a:defRPr>
                <a:solidFill>
                  <a:schemeClr val="tx1">
                    <a:tint val="75000"/>
                  </a:schemeClr>
                </a:solidFill>
              </a:defRPr>
            </a:lvl7pPr>
            <a:lvl8pPr marL="3199888" indent="0" algn="ctr">
              <a:buNone/>
              <a:defRPr>
                <a:solidFill>
                  <a:schemeClr val="tx1">
                    <a:tint val="75000"/>
                  </a:schemeClr>
                </a:solidFill>
              </a:defRPr>
            </a:lvl8pPr>
            <a:lvl9pPr marL="3657015"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560130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560747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258" y="2861734"/>
            <a:ext cx="8827956" cy="1915647"/>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all">
                <a:solidFill>
                  <a:schemeClr val="bg2">
                    <a:lumMod val="40000"/>
                    <a:lumOff val="60000"/>
                  </a:schemeClr>
                </a:solidFill>
              </a:defRPr>
            </a:lvl1pPr>
            <a:lvl2pPr marL="457127" indent="0">
              <a:buNone/>
              <a:defRPr sz="1800">
                <a:solidFill>
                  <a:schemeClr val="tx1">
                    <a:tint val="75000"/>
                  </a:schemeClr>
                </a:solidFill>
              </a:defRPr>
            </a:lvl2pPr>
            <a:lvl3pPr marL="914254" indent="0">
              <a:buNone/>
              <a:defRPr sz="1600">
                <a:solidFill>
                  <a:schemeClr val="tx1">
                    <a:tint val="75000"/>
                  </a:schemeClr>
                </a:solidFill>
              </a:defRPr>
            </a:lvl3pPr>
            <a:lvl4pPr marL="1371381" indent="0">
              <a:buNone/>
              <a:defRPr sz="1400">
                <a:solidFill>
                  <a:schemeClr val="tx1">
                    <a:tint val="75000"/>
                  </a:schemeClr>
                </a:solidFill>
              </a:defRPr>
            </a:lvl4pPr>
            <a:lvl5pPr marL="1828507" indent="0">
              <a:buNone/>
              <a:defRPr sz="1400">
                <a:solidFill>
                  <a:schemeClr val="tx1">
                    <a:tint val="75000"/>
                  </a:schemeClr>
                </a:solidFill>
              </a:defRPr>
            </a:lvl5pPr>
            <a:lvl6pPr marL="2285634" indent="0">
              <a:buNone/>
              <a:defRPr sz="1400">
                <a:solidFill>
                  <a:schemeClr val="tx1">
                    <a:tint val="75000"/>
                  </a:schemeClr>
                </a:solidFill>
              </a:defRPr>
            </a:lvl6pPr>
            <a:lvl7pPr marL="2742761" indent="0">
              <a:buNone/>
              <a:defRPr sz="1400">
                <a:solidFill>
                  <a:schemeClr val="tx1">
                    <a:tint val="75000"/>
                  </a:schemeClr>
                </a:solidFill>
              </a:defRPr>
            </a:lvl7pPr>
            <a:lvl8pPr marL="3199888" indent="0">
              <a:buNone/>
              <a:defRPr sz="1400">
                <a:solidFill>
                  <a:schemeClr val="tx1">
                    <a:tint val="75000"/>
                  </a:schemeClr>
                </a:solidFill>
              </a:defRPr>
            </a:lvl8pPr>
            <a:lvl9pPr marL="3657015"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088006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601" y="2060576"/>
            <a:ext cx="4397484"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5967" y="2056094"/>
            <a:ext cx="4397487"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AA57DF-1C19-4726-AB84-014692BAD8F5}"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4023644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600" y="1905000"/>
            <a:ext cx="4397483"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4" name="Content Placeholder 3"/>
          <p:cNvSpPr>
            <a:spLocks noGrp="1"/>
          </p:cNvSpPr>
          <p:nvPr>
            <p:ph sz="half" idx="2"/>
          </p:nvPr>
        </p:nvSpPr>
        <p:spPr>
          <a:xfrm>
            <a:off x="1103601"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5969" y="1905000"/>
            <a:ext cx="4397484"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6" name="Content Placeholder 5"/>
          <p:cNvSpPr>
            <a:spLocks noGrp="1"/>
          </p:cNvSpPr>
          <p:nvPr>
            <p:ph sz="quarter" idx="4"/>
          </p:nvPr>
        </p:nvSpPr>
        <p:spPr>
          <a:xfrm>
            <a:off x="5655969"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AA57DF-1C19-4726-AB84-014692BAD8F5}" type="datetimeFigureOut">
              <a:rPr lang="en-US" smtClean="0"/>
              <a:pPr/>
              <a:t>4/19/2023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734526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9201402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364570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5" y="1447800"/>
            <a:ext cx="3401949"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5863" y="1447800"/>
            <a:ext cx="5197351"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5255" y="3129282"/>
            <a:ext cx="3401949" cy="2895599"/>
          </a:xfrm>
        </p:spPr>
        <p:txBody>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19765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2B331-E5CD-0FB9-09F8-F21890A256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37C5DB-6456-BCB9-6768-0CA883DBB5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04BB2-24A8-2888-817B-388DAA7199B5}"/>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6B6C4950-E495-31E1-7AC1-49D854795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4CCB3F-4CF5-0190-7FB1-1EDB17F4B1CD}"/>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3507402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208" y="1854192"/>
            <a:ext cx="5094232" cy="1574808"/>
          </a:xfrm>
        </p:spPr>
        <p:txBody>
          <a:bodyPr anchor="b">
            <a:normAutofit/>
          </a:bodyPr>
          <a:lstStyle>
            <a:lvl1pPr algn="l">
              <a:defRPr sz="35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51357" y="1143000"/>
            <a:ext cx="320123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127" indent="0">
              <a:buNone/>
              <a:defRPr sz="1600"/>
            </a:lvl2pPr>
            <a:lvl3pPr marL="914254" indent="0">
              <a:buNone/>
              <a:defRPr sz="1600"/>
            </a:lvl3pPr>
            <a:lvl4pPr marL="1371381" indent="0">
              <a:buNone/>
              <a:defRPr sz="1600"/>
            </a:lvl4pPr>
            <a:lvl5pPr marL="1828507" indent="0">
              <a:buNone/>
              <a:defRPr sz="1600"/>
            </a:lvl5pPr>
            <a:lvl6pPr marL="2285634" indent="0">
              <a:buNone/>
              <a:defRPr sz="1600"/>
            </a:lvl6pPr>
            <a:lvl7pPr marL="2742761" indent="0">
              <a:buNone/>
              <a:defRPr sz="1600"/>
            </a:lvl7pPr>
            <a:lvl8pPr marL="3199888" indent="0">
              <a:buNone/>
              <a:defRPr sz="1600"/>
            </a:lvl8pPr>
            <a:lvl9pPr marL="3657015"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5255" y="3657600"/>
            <a:ext cx="5086304" cy="1371600"/>
          </a:xfrm>
        </p:spPr>
        <p:txBody>
          <a:bodyPr>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0088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8" y="4800587"/>
            <a:ext cx="8827956"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5256" y="685800"/>
            <a:ext cx="8827957"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127" indent="0">
              <a:buNone/>
              <a:defRPr sz="1600"/>
            </a:lvl2pPr>
            <a:lvl3pPr marL="914254" indent="0">
              <a:buNone/>
              <a:defRPr sz="1600"/>
            </a:lvl3pPr>
            <a:lvl4pPr marL="1371381" indent="0">
              <a:buNone/>
              <a:defRPr sz="1600"/>
            </a:lvl4pPr>
            <a:lvl5pPr marL="1828507" indent="0">
              <a:buNone/>
              <a:defRPr sz="1600"/>
            </a:lvl5pPr>
            <a:lvl6pPr marL="2285634" indent="0">
              <a:buNone/>
              <a:defRPr sz="1600"/>
            </a:lvl6pPr>
            <a:lvl7pPr marL="2742761" indent="0">
              <a:buNone/>
              <a:defRPr sz="1600"/>
            </a:lvl7pPr>
            <a:lvl8pPr marL="3199888" indent="0">
              <a:buNone/>
              <a:defRPr sz="1600"/>
            </a:lvl8pPr>
            <a:lvl9pPr marL="3657015"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5257" y="5367325"/>
            <a:ext cx="8827955" cy="493712"/>
          </a:xfrm>
        </p:spPr>
        <p:txBody>
          <a:bodyPr>
            <a:normAutofit/>
          </a:bodyPr>
          <a:lstStyle>
            <a:lvl1pPr marL="0" indent="0">
              <a:buNone/>
              <a:defRPr sz="12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0809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6" y="1447800"/>
            <a:ext cx="8827957" cy="1981200"/>
          </a:xfrm>
        </p:spPr>
        <p:txBody>
          <a:bodyPr/>
          <a:lstStyle>
            <a:lvl1pPr>
              <a:defRPr sz="4799"/>
            </a:lvl1pPr>
          </a:lstStyle>
          <a:p>
            <a:r>
              <a:rPr lang="en-US"/>
              <a:t>Click to edit Master title style</a:t>
            </a:r>
            <a:endParaRPr lang="en-US" dirty="0"/>
          </a:p>
        </p:txBody>
      </p:sp>
      <p:sp>
        <p:nvSpPr>
          <p:cNvPr id="8" name="Text Placeholder 3"/>
          <p:cNvSpPr>
            <a:spLocks noGrp="1"/>
          </p:cNvSpPr>
          <p:nvPr>
            <p:ph type="body" sz="half" idx="2"/>
          </p:nvPr>
        </p:nvSpPr>
        <p:spPr>
          <a:xfrm>
            <a:off x="1155256" y="3657600"/>
            <a:ext cx="8827957" cy="2362200"/>
          </a:xfrm>
        </p:spPr>
        <p:txBody>
          <a:bodyPr anchor="ctr">
            <a:normAutofit/>
          </a:bodyPr>
          <a:lstStyle>
            <a:lvl1pPr marL="0" indent="0">
              <a:buNone/>
              <a:defRPr sz="18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729066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5213" y="1447800"/>
            <a:ext cx="8001399" cy="2323374"/>
          </a:xfrm>
        </p:spPr>
        <p:txBody>
          <a:bodyPr/>
          <a:lstStyle>
            <a:lvl1pPr>
              <a:defRPr sz="4799"/>
            </a:lvl1pPr>
          </a:lstStyle>
          <a:p>
            <a:r>
              <a:rPr lang="en-US"/>
              <a:t>Click to edit Master title style</a:t>
            </a:r>
            <a:endParaRPr lang="en-US" dirty="0"/>
          </a:p>
        </p:txBody>
      </p:sp>
      <p:sp>
        <p:nvSpPr>
          <p:cNvPr id="11" name="Text Placeholder 3"/>
          <p:cNvSpPr>
            <a:spLocks noGrp="1"/>
          </p:cNvSpPr>
          <p:nvPr>
            <p:ph type="body" sz="half" idx="14"/>
          </p:nvPr>
        </p:nvSpPr>
        <p:spPr>
          <a:xfrm>
            <a:off x="1930904" y="3771174"/>
            <a:ext cx="7281545"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5256" y="4350657"/>
            <a:ext cx="8827957" cy="1676400"/>
          </a:xfrm>
        </p:spPr>
        <p:txBody>
          <a:bodyPr anchor="ctr">
            <a:normAutofit/>
          </a:bodyPr>
          <a:lstStyle>
            <a:lvl1pPr marL="0" indent="0">
              <a:buNone/>
              <a:defRPr sz="18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
        <p:nvSpPr>
          <p:cNvPr id="12" name="TextBox 11"/>
          <p:cNvSpPr txBox="1"/>
          <p:nvPr/>
        </p:nvSpPr>
        <p:spPr>
          <a:xfrm>
            <a:off x="898530" y="971254"/>
            <a:ext cx="802121" cy="196945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198" dirty="0"/>
              <a:t>“</a:t>
            </a:r>
          </a:p>
        </p:txBody>
      </p:sp>
      <p:sp>
        <p:nvSpPr>
          <p:cNvPr id="15" name="TextBox 14"/>
          <p:cNvSpPr txBox="1"/>
          <p:nvPr/>
        </p:nvSpPr>
        <p:spPr>
          <a:xfrm>
            <a:off x="9332921" y="2613788"/>
            <a:ext cx="802121" cy="196945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198" dirty="0"/>
              <a:t>”</a:t>
            </a:r>
          </a:p>
        </p:txBody>
      </p:sp>
    </p:spTree>
    <p:extLst>
      <p:ext uri="{BB962C8B-B14F-4D97-AF65-F5344CB8AC3E}">
        <p14:creationId xmlns:p14="http://schemas.microsoft.com/office/powerpoint/2010/main" val="564722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5255" y="3124201"/>
            <a:ext cx="8827959" cy="165318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none">
                <a:solidFill>
                  <a:schemeClr val="bg2">
                    <a:lumMod val="40000"/>
                    <a:lumOff val="60000"/>
                  </a:schemeClr>
                </a:solidFill>
              </a:defRPr>
            </a:lvl1pPr>
            <a:lvl2pPr marL="457127" indent="0">
              <a:buNone/>
              <a:defRPr sz="1800">
                <a:solidFill>
                  <a:schemeClr val="tx1">
                    <a:tint val="75000"/>
                  </a:schemeClr>
                </a:solidFill>
              </a:defRPr>
            </a:lvl2pPr>
            <a:lvl3pPr marL="914254" indent="0">
              <a:buNone/>
              <a:defRPr sz="1600">
                <a:solidFill>
                  <a:schemeClr val="tx1">
                    <a:tint val="75000"/>
                  </a:schemeClr>
                </a:solidFill>
              </a:defRPr>
            </a:lvl3pPr>
            <a:lvl4pPr marL="1371381" indent="0">
              <a:buNone/>
              <a:defRPr sz="1400">
                <a:solidFill>
                  <a:schemeClr val="tx1">
                    <a:tint val="75000"/>
                  </a:schemeClr>
                </a:solidFill>
              </a:defRPr>
            </a:lvl4pPr>
            <a:lvl5pPr marL="1828507" indent="0">
              <a:buNone/>
              <a:defRPr sz="1400">
                <a:solidFill>
                  <a:schemeClr val="tx1">
                    <a:tint val="75000"/>
                  </a:schemeClr>
                </a:solidFill>
              </a:defRPr>
            </a:lvl5pPr>
            <a:lvl6pPr marL="2285634" indent="0">
              <a:buNone/>
              <a:defRPr sz="1400">
                <a:solidFill>
                  <a:schemeClr val="tx1">
                    <a:tint val="75000"/>
                  </a:schemeClr>
                </a:solidFill>
              </a:defRPr>
            </a:lvl6pPr>
            <a:lvl7pPr marL="2742761" indent="0">
              <a:buNone/>
              <a:defRPr sz="1400">
                <a:solidFill>
                  <a:schemeClr val="tx1">
                    <a:tint val="75000"/>
                  </a:schemeClr>
                </a:solidFill>
              </a:defRPr>
            </a:lvl7pPr>
            <a:lvl8pPr marL="3199888" indent="0">
              <a:buNone/>
              <a:defRPr sz="1400">
                <a:solidFill>
                  <a:schemeClr val="tx1">
                    <a:tint val="75000"/>
                  </a:schemeClr>
                </a:solidFill>
              </a:defRPr>
            </a:lvl8pPr>
            <a:lvl9pPr marL="3657015"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6159151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199"/>
            </a:lvl1pPr>
          </a:lstStyle>
          <a:p>
            <a:r>
              <a:rPr lang="en-US"/>
              <a:t>Click to edit Master title style</a:t>
            </a:r>
            <a:endParaRPr lang="en-US" dirty="0"/>
          </a:p>
        </p:txBody>
      </p:sp>
      <p:sp>
        <p:nvSpPr>
          <p:cNvPr id="3" name="Text Placeholder 2"/>
          <p:cNvSpPr>
            <a:spLocks noGrp="1"/>
          </p:cNvSpPr>
          <p:nvPr>
            <p:ph type="body" idx="1"/>
          </p:nvPr>
        </p:nvSpPr>
        <p:spPr>
          <a:xfrm>
            <a:off x="633113" y="1981200"/>
            <a:ext cx="2947633"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16" name="Text Placeholder 3"/>
          <p:cNvSpPr>
            <a:spLocks noGrp="1"/>
          </p:cNvSpPr>
          <p:nvPr>
            <p:ph type="body" sz="half" idx="15"/>
          </p:nvPr>
        </p:nvSpPr>
        <p:spPr>
          <a:xfrm>
            <a:off x="652633" y="2667000"/>
            <a:ext cx="2928112" cy="3589338"/>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5" name="Text Placeholder 4"/>
          <p:cNvSpPr>
            <a:spLocks noGrp="1"/>
          </p:cNvSpPr>
          <p:nvPr>
            <p:ph type="body" sz="quarter" idx="3"/>
          </p:nvPr>
        </p:nvSpPr>
        <p:spPr>
          <a:xfrm>
            <a:off x="3884672" y="1981200"/>
            <a:ext cx="2937005"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19" name="Text Placeholder 3"/>
          <p:cNvSpPr>
            <a:spLocks noGrp="1"/>
          </p:cNvSpPr>
          <p:nvPr>
            <p:ph type="body" sz="half" idx="16"/>
          </p:nvPr>
        </p:nvSpPr>
        <p:spPr>
          <a:xfrm>
            <a:off x="3874116" y="2667000"/>
            <a:ext cx="2947561" cy="3589338"/>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14" name="Text Placeholder 4"/>
          <p:cNvSpPr>
            <a:spLocks noGrp="1"/>
          </p:cNvSpPr>
          <p:nvPr>
            <p:ph type="body" sz="quarter" idx="13"/>
          </p:nvPr>
        </p:nvSpPr>
        <p:spPr>
          <a:xfrm>
            <a:off x="7126556" y="1981200"/>
            <a:ext cx="2932877"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20" name="Text Placeholder 3"/>
          <p:cNvSpPr>
            <a:spLocks noGrp="1"/>
          </p:cNvSpPr>
          <p:nvPr>
            <p:ph type="body" sz="half" idx="17"/>
          </p:nvPr>
        </p:nvSpPr>
        <p:spPr>
          <a:xfrm>
            <a:off x="7126556" y="2667000"/>
            <a:ext cx="2932877" cy="3589338"/>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cxnSp>
        <p:nvCxnSpPr>
          <p:cNvPr id="17" name="Straight Connector 16"/>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7495009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199"/>
            </a:lvl1pPr>
          </a:lstStyle>
          <a:p>
            <a:r>
              <a:rPr lang="en-US"/>
              <a:t>Click to edit Master title style</a:t>
            </a:r>
            <a:endParaRPr lang="en-US" dirty="0"/>
          </a:p>
        </p:txBody>
      </p:sp>
      <p:sp>
        <p:nvSpPr>
          <p:cNvPr id="3" name="Text Placeholder 2"/>
          <p:cNvSpPr>
            <a:spLocks noGrp="1"/>
          </p:cNvSpPr>
          <p:nvPr>
            <p:ph type="body" idx="1"/>
          </p:nvPr>
        </p:nvSpPr>
        <p:spPr>
          <a:xfrm>
            <a:off x="652633" y="4250949"/>
            <a:ext cx="2940816"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633" y="2209800"/>
            <a:ext cx="294081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127" indent="0">
              <a:buNone/>
              <a:defRPr sz="1600"/>
            </a:lvl2pPr>
            <a:lvl3pPr marL="914254" indent="0">
              <a:buNone/>
              <a:defRPr sz="1600"/>
            </a:lvl3pPr>
            <a:lvl4pPr marL="1371381" indent="0">
              <a:buNone/>
              <a:defRPr sz="1600"/>
            </a:lvl4pPr>
            <a:lvl5pPr marL="1828507" indent="0">
              <a:buNone/>
              <a:defRPr sz="1600"/>
            </a:lvl5pPr>
            <a:lvl6pPr marL="2285634" indent="0">
              <a:buNone/>
              <a:defRPr sz="1600"/>
            </a:lvl6pPr>
            <a:lvl7pPr marL="2742761" indent="0">
              <a:buNone/>
              <a:defRPr sz="1600"/>
            </a:lvl7pPr>
            <a:lvl8pPr marL="3199888" indent="0">
              <a:buNone/>
              <a:defRPr sz="1600"/>
            </a:lvl8pPr>
            <a:lvl9pPr marL="3657015"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633" y="4827213"/>
            <a:ext cx="2940816" cy="659189"/>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5" name="Text Placeholder 4"/>
          <p:cNvSpPr>
            <a:spLocks noGrp="1"/>
          </p:cNvSpPr>
          <p:nvPr>
            <p:ph type="body" sz="quarter" idx="3"/>
          </p:nvPr>
        </p:nvSpPr>
        <p:spPr>
          <a:xfrm>
            <a:off x="3890390" y="4250949"/>
            <a:ext cx="2931288"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90388" y="2209800"/>
            <a:ext cx="293128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127" indent="0">
              <a:buNone/>
              <a:defRPr sz="1600"/>
            </a:lvl2pPr>
            <a:lvl3pPr marL="914254" indent="0">
              <a:buNone/>
              <a:defRPr sz="1600"/>
            </a:lvl3pPr>
            <a:lvl4pPr marL="1371381" indent="0">
              <a:buNone/>
              <a:defRPr sz="1600"/>
            </a:lvl4pPr>
            <a:lvl5pPr marL="1828507" indent="0">
              <a:buNone/>
              <a:defRPr sz="1600"/>
            </a:lvl5pPr>
            <a:lvl6pPr marL="2285634" indent="0">
              <a:buNone/>
              <a:defRPr sz="1600"/>
            </a:lvl6pPr>
            <a:lvl7pPr marL="2742761" indent="0">
              <a:buNone/>
              <a:defRPr sz="1600"/>
            </a:lvl7pPr>
            <a:lvl8pPr marL="3199888" indent="0">
              <a:buNone/>
              <a:defRPr sz="1600"/>
            </a:lvl8pPr>
            <a:lvl9pPr marL="3657015"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9035" y="4827212"/>
            <a:ext cx="2935171" cy="659189"/>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sp>
        <p:nvSpPr>
          <p:cNvPr id="14" name="Text Placeholder 4"/>
          <p:cNvSpPr>
            <a:spLocks noGrp="1"/>
          </p:cNvSpPr>
          <p:nvPr>
            <p:ph type="body" sz="quarter" idx="13"/>
          </p:nvPr>
        </p:nvSpPr>
        <p:spPr>
          <a:xfrm>
            <a:off x="7126556" y="4250949"/>
            <a:ext cx="2932877" cy="576262"/>
          </a:xfrm>
        </p:spPr>
        <p:txBody>
          <a:bodyPr anchor="b">
            <a:noAutofit/>
          </a:bodyPr>
          <a:lstStyle>
            <a:lvl1pPr marL="0" indent="0">
              <a:buNone/>
              <a:defRPr sz="2400" b="0">
                <a:solidFill>
                  <a:schemeClr val="bg2">
                    <a:lumMod val="40000"/>
                    <a:lumOff val="60000"/>
                  </a:schemeClr>
                </a:solidFill>
              </a:defRPr>
            </a:lvl1pPr>
            <a:lvl2pPr marL="457127" indent="0">
              <a:buNone/>
              <a:defRPr sz="2000" b="1"/>
            </a:lvl2pPr>
            <a:lvl3pPr marL="914254" indent="0">
              <a:buNone/>
              <a:defRPr sz="1800" b="1"/>
            </a:lvl3pPr>
            <a:lvl4pPr marL="1371381" indent="0">
              <a:buNone/>
              <a:defRPr sz="1600" b="1"/>
            </a:lvl4pPr>
            <a:lvl5pPr marL="1828507" indent="0">
              <a:buNone/>
              <a:defRPr sz="1600" b="1"/>
            </a:lvl5pPr>
            <a:lvl6pPr marL="2285634" indent="0">
              <a:buNone/>
              <a:defRPr sz="1600" b="1"/>
            </a:lvl6pPr>
            <a:lvl7pPr marL="2742761" indent="0">
              <a:buNone/>
              <a:defRPr sz="1600" b="1"/>
            </a:lvl7pPr>
            <a:lvl8pPr marL="3199888" indent="0">
              <a:buNone/>
              <a:defRPr sz="1600" b="1"/>
            </a:lvl8pPr>
            <a:lvl9pPr marL="3657015"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6555" y="2209800"/>
            <a:ext cx="2932877"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127" indent="0">
              <a:buNone/>
              <a:defRPr sz="1600"/>
            </a:lvl2pPr>
            <a:lvl3pPr marL="914254" indent="0">
              <a:buNone/>
              <a:defRPr sz="1600"/>
            </a:lvl3pPr>
            <a:lvl4pPr marL="1371381" indent="0">
              <a:buNone/>
              <a:defRPr sz="1600"/>
            </a:lvl4pPr>
            <a:lvl5pPr marL="1828507" indent="0">
              <a:buNone/>
              <a:defRPr sz="1600"/>
            </a:lvl5pPr>
            <a:lvl6pPr marL="2285634" indent="0">
              <a:buNone/>
              <a:defRPr sz="1600"/>
            </a:lvl6pPr>
            <a:lvl7pPr marL="2742761" indent="0">
              <a:buNone/>
              <a:defRPr sz="1600"/>
            </a:lvl7pPr>
            <a:lvl8pPr marL="3199888" indent="0">
              <a:buNone/>
              <a:defRPr sz="1600"/>
            </a:lvl8pPr>
            <a:lvl9pPr marL="3657015"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6433" y="4827210"/>
            <a:ext cx="2936761" cy="659189"/>
          </a:xfrm>
        </p:spPr>
        <p:txBody>
          <a:bodyPr anchor="t">
            <a:normAutofit/>
          </a:bodyPr>
          <a:lstStyle>
            <a:lvl1pPr marL="0" indent="0">
              <a:buNone/>
              <a:defRPr sz="1400"/>
            </a:lvl1pPr>
            <a:lvl2pPr marL="457127" indent="0">
              <a:buNone/>
              <a:defRPr sz="1200"/>
            </a:lvl2pPr>
            <a:lvl3pPr marL="914254" indent="0">
              <a:buNone/>
              <a:defRPr sz="1000"/>
            </a:lvl3pPr>
            <a:lvl4pPr marL="1371381" indent="0">
              <a:buNone/>
              <a:defRPr sz="900"/>
            </a:lvl4pPr>
            <a:lvl5pPr marL="1828507" indent="0">
              <a:buNone/>
              <a:defRPr sz="900"/>
            </a:lvl5pPr>
            <a:lvl6pPr marL="2285634" indent="0">
              <a:buNone/>
              <a:defRPr sz="900"/>
            </a:lvl6pPr>
            <a:lvl7pPr marL="2742761" indent="0">
              <a:buNone/>
              <a:defRPr sz="900"/>
            </a:lvl7pPr>
            <a:lvl8pPr marL="3199888" indent="0">
              <a:buNone/>
              <a:defRPr sz="900"/>
            </a:lvl8pPr>
            <a:lvl9pPr marL="3657015" indent="0">
              <a:buNone/>
              <a:defRPr sz="900"/>
            </a:lvl9pPr>
          </a:lstStyle>
          <a:p>
            <a:pPr lvl="0"/>
            <a:r>
              <a:rPr lang="en-US"/>
              <a:t>Edit Master text styles</a:t>
            </a:r>
          </a:p>
        </p:txBody>
      </p:sp>
      <p:cxnSp>
        <p:nvCxnSpPr>
          <p:cNvPr id="19" name="Straight Connector 18"/>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217638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930795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6377" y="430215"/>
            <a:ext cx="1753057"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633" y="773205"/>
            <a:ext cx="7425083"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40257829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Poste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1" name="Text Placeholder 6"/>
          <p:cNvSpPr>
            <a:spLocks noGrp="1"/>
          </p:cNvSpPr>
          <p:nvPr>
            <p:ph type="body" sz="quarter" idx="36"/>
          </p:nvPr>
        </p:nvSpPr>
        <p:spPr bwMode="auto">
          <a:xfrm>
            <a:off x="321733" y="852897"/>
            <a:ext cx="8381781" cy="134652"/>
          </a:xfrm>
        </p:spPr>
        <p:txBody>
          <a:bodyPr anchor="ctr">
            <a:noAutofit/>
          </a:bodyPr>
          <a:lstStyle>
            <a:lvl1pPr marL="0" indent="0">
              <a:spcBef>
                <a:spcPts val="0"/>
              </a:spcBef>
              <a:buNone/>
              <a:defRPr sz="750">
                <a:solidFill>
                  <a:schemeClr val="bg1">
                    <a:lumMod val="75000"/>
                  </a:schemeClr>
                </a:solidFill>
              </a:defRPr>
            </a:lvl1pPr>
            <a:lvl2pPr marL="0" indent="0">
              <a:spcBef>
                <a:spcPts val="0"/>
              </a:spcBef>
              <a:buNone/>
              <a:defRPr sz="500">
                <a:solidFill>
                  <a:schemeClr val="bg1"/>
                </a:solidFill>
              </a:defRPr>
            </a:lvl2pPr>
            <a:lvl3pPr marL="0" indent="0">
              <a:spcBef>
                <a:spcPts val="0"/>
              </a:spcBef>
              <a:buNone/>
              <a:defRPr sz="500">
                <a:solidFill>
                  <a:schemeClr val="bg1"/>
                </a:solidFill>
              </a:defRPr>
            </a:lvl3pPr>
            <a:lvl4pPr marL="0" indent="0">
              <a:spcBef>
                <a:spcPts val="0"/>
              </a:spcBef>
              <a:buNone/>
              <a:defRPr sz="500">
                <a:solidFill>
                  <a:schemeClr val="bg1"/>
                </a:solidFill>
              </a:defRPr>
            </a:lvl4pPr>
            <a:lvl5pPr marL="0" indent="0">
              <a:spcBef>
                <a:spcPts val="0"/>
              </a:spcBef>
              <a:buNone/>
              <a:defRPr sz="500">
                <a:solidFill>
                  <a:schemeClr val="bg1"/>
                </a:solidFill>
              </a:defRPr>
            </a:lvl5pPr>
            <a:lvl6pPr marL="0" indent="0">
              <a:spcBef>
                <a:spcPts val="0"/>
              </a:spcBef>
              <a:buNone/>
              <a:defRPr sz="500">
                <a:solidFill>
                  <a:schemeClr val="bg1"/>
                </a:solidFill>
              </a:defRPr>
            </a:lvl6pPr>
            <a:lvl7pPr marL="0" indent="0">
              <a:spcBef>
                <a:spcPts val="0"/>
              </a:spcBef>
              <a:buNone/>
              <a:defRPr sz="500">
                <a:solidFill>
                  <a:schemeClr val="bg1"/>
                </a:solidFill>
              </a:defRPr>
            </a:lvl7pPr>
            <a:lvl8pPr marL="0" indent="0">
              <a:spcBef>
                <a:spcPts val="0"/>
              </a:spcBef>
              <a:buNone/>
              <a:defRPr sz="500">
                <a:solidFill>
                  <a:schemeClr val="bg1"/>
                </a:solidFill>
              </a:defRPr>
            </a:lvl8pPr>
            <a:lvl9pPr marL="0" indent="0">
              <a:spcBef>
                <a:spcPts val="0"/>
              </a:spcBef>
              <a:buNone/>
              <a:defRPr sz="500">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317500" y="1181100"/>
            <a:ext cx="3556000" cy="2667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317500" y="1482090"/>
            <a:ext cx="3556000" cy="569286"/>
          </a:xfrm>
          <a:solidFill>
            <a:schemeClr val="tx2">
              <a:lumMod val="10000"/>
              <a:lumOff val="90000"/>
            </a:schemeClr>
          </a:solidFill>
        </p:spPr>
        <p:txBody>
          <a:bodyPr lIns="365760" rIns="365760" anchor="ctr">
            <a:noAutofit/>
          </a:bodyPr>
          <a:lstStyle>
            <a:lvl1pPr marL="0" indent="0">
              <a:spcBef>
                <a:spcPts val="250"/>
              </a:spcBef>
              <a:buFont typeface="Arial" panose="020B0604020202020204" pitchFamily="34" charset="0"/>
              <a:buNone/>
              <a:defRPr sz="917" baseline="0"/>
            </a:lvl1pPr>
            <a:lvl2pPr marL="119043" indent="-119043">
              <a:spcBef>
                <a:spcPts val="250"/>
              </a:spcBef>
              <a:buFont typeface="Arial" panose="020B0604020202020204" pitchFamily="34" charset="0"/>
              <a:buChar char="•"/>
              <a:defRPr sz="917"/>
            </a:lvl2pPr>
            <a:lvl3pPr marL="119043" indent="-119043">
              <a:spcBef>
                <a:spcPts val="250"/>
              </a:spcBef>
              <a:buFont typeface="Arial" panose="020B0604020202020204" pitchFamily="34" charset="0"/>
              <a:buChar char="•"/>
              <a:defRPr sz="917"/>
            </a:lvl3pPr>
            <a:lvl4pPr marL="0" indent="0">
              <a:spcBef>
                <a:spcPts val="250"/>
              </a:spcBef>
              <a:buNone/>
              <a:defRPr sz="917"/>
            </a:lvl4pPr>
            <a:lvl5pPr marL="0" indent="0">
              <a:spcBef>
                <a:spcPts val="250"/>
              </a:spcBef>
              <a:buNone/>
              <a:defRPr sz="917"/>
            </a:lvl5pPr>
            <a:lvl6pPr marL="0" indent="0">
              <a:spcBef>
                <a:spcPts val="250"/>
              </a:spcBef>
              <a:buNone/>
              <a:defRPr sz="917"/>
            </a:lvl6pPr>
            <a:lvl7pPr marL="0" indent="0">
              <a:spcBef>
                <a:spcPts val="250"/>
              </a:spcBef>
              <a:buNone/>
              <a:defRPr sz="917"/>
            </a:lvl7pPr>
            <a:lvl8pPr marL="0" indent="0">
              <a:spcBef>
                <a:spcPts val="250"/>
              </a:spcBef>
              <a:buNone/>
              <a:defRPr sz="917"/>
            </a:lvl8pPr>
            <a:lvl9pPr marL="0" indent="0">
              <a:spcBef>
                <a:spcPts val="250"/>
              </a:spcBef>
              <a:buNone/>
              <a:defRPr sz="917"/>
            </a:lvl9pPr>
          </a:lstStyle>
          <a:p>
            <a:pPr lvl="0"/>
            <a:r>
              <a:rPr lang="en-US" dirty="0"/>
              <a:t>Add your question or a statement of the problem here</a:t>
            </a:r>
          </a:p>
        </p:txBody>
      </p:sp>
      <p:sp>
        <p:nvSpPr>
          <p:cNvPr id="36" name="Text Placeholder 6"/>
          <p:cNvSpPr>
            <a:spLocks noGrp="1"/>
          </p:cNvSpPr>
          <p:nvPr>
            <p:ph type="body" sz="quarter" idx="37" hasCustomPrompt="1"/>
          </p:nvPr>
        </p:nvSpPr>
        <p:spPr>
          <a:xfrm>
            <a:off x="317500" y="2186940"/>
            <a:ext cx="3556000" cy="2667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317500" y="2472690"/>
            <a:ext cx="3556000" cy="584897"/>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317500" y="3114675"/>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317500" y="3425190"/>
            <a:ext cx="3556000" cy="1255721"/>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317500" y="4768215"/>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317500" y="5069205"/>
            <a:ext cx="3556000" cy="1520190"/>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4318000" y="1181100"/>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4318000" y="1482090"/>
            <a:ext cx="3556000" cy="1415741"/>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4318000" y="2985135"/>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4318000" y="3286125"/>
            <a:ext cx="3556000" cy="1394786"/>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4318000" y="4768215"/>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4318000" y="5069205"/>
            <a:ext cx="3556000" cy="1520190"/>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8305800" y="1181100"/>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8305800" y="1482090"/>
            <a:ext cx="3556000" cy="1524000"/>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8305800" y="3107257"/>
            <a:ext cx="3556000" cy="945544"/>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8305800" y="4118249"/>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8305800" y="4419239"/>
            <a:ext cx="3556000" cy="905164"/>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8305800" y="5358765"/>
            <a:ext cx="3556000" cy="2540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1125" cap="none" baseline="0">
                <a:solidFill>
                  <a:schemeClr val="bg1"/>
                </a:solidFill>
                <a:latin typeface="+mj-lt"/>
              </a:defRPr>
            </a:lvl1pPr>
            <a:lvl2pPr marL="0" indent="0">
              <a:spcBef>
                <a:spcPts val="0"/>
              </a:spcBef>
              <a:buNone/>
              <a:defRPr sz="1250" cap="all" baseline="0">
                <a:solidFill>
                  <a:schemeClr val="bg1"/>
                </a:solidFill>
                <a:latin typeface="+mj-lt"/>
              </a:defRPr>
            </a:lvl2pPr>
            <a:lvl3pPr marL="0" indent="0">
              <a:spcBef>
                <a:spcPts val="0"/>
              </a:spcBef>
              <a:buNone/>
              <a:defRPr sz="1250" cap="all" baseline="0">
                <a:solidFill>
                  <a:schemeClr val="bg1"/>
                </a:solidFill>
                <a:latin typeface="+mj-lt"/>
              </a:defRPr>
            </a:lvl3pPr>
            <a:lvl4pPr marL="0" indent="0">
              <a:spcBef>
                <a:spcPts val="0"/>
              </a:spcBef>
              <a:buNone/>
              <a:defRPr sz="1250" cap="all" baseline="0">
                <a:solidFill>
                  <a:schemeClr val="bg1"/>
                </a:solidFill>
                <a:latin typeface="+mj-lt"/>
              </a:defRPr>
            </a:lvl4pPr>
            <a:lvl5pPr marL="0" indent="0">
              <a:spcBef>
                <a:spcPts val="0"/>
              </a:spcBef>
              <a:buNone/>
              <a:defRPr sz="1250" cap="all" baseline="0">
                <a:solidFill>
                  <a:schemeClr val="bg1"/>
                </a:solidFill>
                <a:latin typeface="+mj-lt"/>
              </a:defRPr>
            </a:lvl5pPr>
            <a:lvl6pPr marL="0" indent="0">
              <a:spcBef>
                <a:spcPts val="0"/>
              </a:spcBef>
              <a:buNone/>
              <a:defRPr sz="1250" cap="all" baseline="0">
                <a:solidFill>
                  <a:schemeClr val="bg1"/>
                </a:solidFill>
                <a:latin typeface="+mj-lt"/>
              </a:defRPr>
            </a:lvl6pPr>
            <a:lvl7pPr marL="0" indent="0">
              <a:spcBef>
                <a:spcPts val="0"/>
              </a:spcBef>
              <a:buNone/>
              <a:defRPr sz="1250" cap="all" baseline="0">
                <a:solidFill>
                  <a:schemeClr val="bg1"/>
                </a:solidFill>
                <a:latin typeface="+mj-lt"/>
              </a:defRPr>
            </a:lvl7pPr>
            <a:lvl8pPr marL="0" indent="0">
              <a:spcBef>
                <a:spcPts val="0"/>
              </a:spcBef>
              <a:buNone/>
              <a:defRPr sz="1250" cap="all" baseline="0">
                <a:solidFill>
                  <a:schemeClr val="bg1"/>
                </a:solidFill>
                <a:latin typeface="+mj-lt"/>
              </a:defRPr>
            </a:lvl8pPr>
            <a:lvl9pPr marL="0" indent="0">
              <a:spcBef>
                <a:spcPts val="0"/>
              </a:spcBef>
              <a:buNone/>
              <a:defRPr sz="125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8305800" y="5659755"/>
            <a:ext cx="3556000" cy="929640"/>
          </a:xfrm>
        </p:spPr>
        <p:txBody>
          <a:bodyPr lIns="91440" tIns="182880"/>
          <a:lstStyle>
            <a:lvl1pPr>
              <a:defRPr sz="667" baseline="0"/>
            </a:lvl1pPr>
            <a:lvl2pPr>
              <a:defRPr sz="583"/>
            </a:lvl2pPr>
            <a:lvl3pPr>
              <a:defRPr sz="583"/>
            </a:lvl3pPr>
            <a:lvl4pPr>
              <a:defRPr sz="583"/>
            </a:lvl4pPr>
            <a:lvl5pPr>
              <a:defRPr sz="583"/>
            </a:lvl5pPr>
            <a:lvl6pPr>
              <a:defRPr sz="583"/>
            </a:lvl6pPr>
            <a:lvl7pPr>
              <a:defRPr sz="583"/>
            </a:lvl7pPr>
            <a:lvl8pPr>
              <a:defRPr sz="583"/>
            </a:lvl8pPr>
            <a:lvl9pPr>
              <a:defRPr sz="58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8964083" y="0"/>
            <a:ext cx="3227917" cy="800509"/>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47654750"/>
      </p:ext>
    </p:extLst>
  </p:cSld>
  <p:clrMapOvr>
    <a:masterClrMapping/>
  </p:clrMapOvr>
  <p:extLst>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4C854-5E61-0B74-D4C3-6BD7468899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1961F4-6453-22F0-A728-01AB34F14A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0FA438-F94F-9FAB-DA31-A90B5181CA7F}"/>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0358DF58-BE01-1890-E41A-602D164C49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6DACC5-3031-38A1-5A6A-446286820BF0}"/>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3546704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A508E-FB51-0D69-BCE1-3E23217F9D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D9F1E8-17FB-BAC8-4F32-8561E48D85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6B3737-3B4F-2C80-B570-E94318D2CF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ACD84B-83F4-6487-03C8-5E4C8C5F6DCE}"/>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6" name="Footer Placeholder 5">
            <a:extLst>
              <a:ext uri="{FF2B5EF4-FFF2-40B4-BE49-F238E27FC236}">
                <a16:creationId xmlns:a16="http://schemas.microsoft.com/office/drawing/2014/main" id="{1EE9E3B7-B11E-F13A-3D32-B55D38AAC2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C34A0F-CB51-F6D2-7224-F8C20DA3B401}"/>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251109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AD4-A147-4BE5-538A-9AE7AF061C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E40B8D-84D3-C547-2BC0-E993A170B8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F17C9-B2B9-10A9-F61E-A68353AD5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4553EB-B877-3C2F-71AF-97EC1D338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D011EE-67E4-B4D1-BD46-3429E78C10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639274-B1CC-1AD3-CD5A-87FD9D20B125}"/>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8" name="Footer Placeholder 7">
            <a:extLst>
              <a:ext uri="{FF2B5EF4-FFF2-40B4-BE49-F238E27FC236}">
                <a16:creationId xmlns:a16="http://schemas.microsoft.com/office/drawing/2014/main" id="{57E736C8-8F1A-1FFE-CCA1-96518BA1C8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F592D5-2D46-FFEE-18ED-27D51AC1A120}"/>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229449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1683E-B4E8-2F64-3BB2-E69A6557E0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0BA0DF-B089-81DF-5B85-0283F55E2240}"/>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4" name="Footer Placeholder 3">
            <a:extLst>
              <a:ext uri="{FF2B5EF4-FFF2-40B4-BE49-F238E27FC236}">
                <a16:creationId xmlns:a16="http://schemas.microsoft.com/office/drawing/2014/main" id="{DAB749BC-C926-B27A-0C5C-9DB264C332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0D50BC-85A1-383B-F9F0-E8F833BEDDB5}"/>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88443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4B36C8-9B5D-2231-35FD-AE168B9A471D}"/>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3" name="Footer Placeholder 2">
            <a:extLst>
              <a:ext uri="{FF2B5EF4-FFF2-40B4-BE49-F238E27FC236}">
                <a16:creationId xmlns:a16="http://schemas.microsoft.com/office/drawing/2014/main" id="{E8CD4D6E-5FDA-B315-74CF-38EB048FC4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FD2728-19A5-91E5-FDA4-91419138D20E}"/>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4139298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E823B-ABCF-B8D8-CA41-9E1EDE47AC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5E3ABE-C51D-CC26-2045-4FEA431984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B9CB5D-D742-9839-0D2A-D1827C147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6A67DC-0AE8-FE9B-EC27-43A203EC4A1C}"/>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6" name="Footer Placeholder 5">
            <a:extLst>
              <a:ext uri="{FF2B5EF4-FFF2-40B4-BE49-F238E27FC236}">
                <a16:creationId xmlns:a16="http://schemas.microsoft.com/office/drawing/2014/main" id="{1500CAE5-D4B7-06B9-0F49-B7F64F1B26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052F6A-45B9-0C05-1602-D2F917F4D002}"/>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326406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DD43-E796-E031-B2A5-81AC48D200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6BB7C7-C82C-FA85-E5EA-AA0C821453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84DB7C-1647-511D-18CD-E91AF3BC5C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04F778-0828-B602-CAD0-AAEDF2ED278B}"/>
              </a:ext>
            </a:extLst>
          </p:cNvPr>
          <p:cNvSpPr>
            <a:spLocks noGrp="1"/>
          </p:cNvSpPr>
          <p:nvPr>
            <p:ph type="dt" sz="half" idx="10"/>
          </p:nvPr>
        </p:nvSpPr>
        <p:spPr/>
        <p:txBody>
          <a:bodyPr/>
          <a:lstStyle/>
          <a:p>
            <a:fld id="{DEE98EE0-71CE-40E7-B3A4-70A868A90F9E}" type="datetimeFigureOut">
              <a:rPr lang="en-US" smtClean="0"/>
              <a:t>4/19/2023</a:t>
            </a:fld>
            <a:endParaRPr lang="en-US"/>
          </a:p>
        </p:txBody>
      </p:sp>
      <p:sp>
        <p:nvSpPr>
          <p:cNvPr id="6" name="Footer Placeholder 5">
            <a:extLst>
              <a:ext uri="{FF2B5EF4-FFF2-40B4-BE49-F238E27FC236}">
                <a16:creationId xmlns:a16="http://schemas.microsoft.com/office/drawing/2014/main" id="{279423C3-53B5-7155-B4EE-CA40110218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54A47B-868A-CA73-D362-FAA531A918C2}"/>
              </a:ext>
            </a:extLst>
          </p:cNvPr>
          <p:cNvSpPr>
            <a:spLocks noGrp="1"/>
          </p:cNvSpPr>
          <p:nvPr>
            <p:ph type="sldNum" sz="quarter" idx="12"/>
          </p:nvPr>
        </p:nvSpPr>
        <p:spPr/>
        <p:txBody>
          <a:bodyPr/>
          <a:lstStyle/>
          <a:p>
            <a:fld id="{6C45E189-9522-4A44-9EF9-7F70327301F0}" type="slidenum">
              <a:rPr lang="en-US" smtClean="0"/>
              <a:t>‹#›</a:t>
            </a:fld>
            <a:endParaRPr lang="en-US"/>
          </a:p>
        </p:txBody>
      </p:sp>
    </p:spTree>
    <p:extLst>
      <p:ext uri="{BB962C8B-B14F-4D97-AF65-F5344CB8AC3E}">
        <p14:creationId xmlns:p14="http://schemas.microsoft.com/office/powerpoint/2010/main" val="670138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A0E45A-5080-0FC4-8A6E-E950D7E88F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39E8CB-FB97-EBBB-AA5A-54F32A23D8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597921-A004-718F-C292-102A757714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98EE0-71CE-40E7-B3A4-70A868A90F9E}" type="datetimeFigureOut">
              <a:rPr lang="en-US" smtClean="0"/>
              <a:t>4/19/2023</a:t>
            </a:fld>
            <a:endParaRPr lang="en-US"/>
          </a:p>
        </p:txBody>
      </p:sp>
      <p:sp>
        <p:nvSpPr>
          <p:cNvPr id="5" name="Footer Placeholder 4">
            <a:extLst>
              <a:ext uri="{FF2B5EF4-FFF2-40B4-BE49-F238E27FC236}">
                <a16:creationId xmlns:a16="http://schemas.microsoft.com/office/drawing/2014/main" id="{B9EC6A89-2887-2AB8-2C26-20D99C2951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253205-0FE2-70BC-0DCF-1DC23B8989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5E189-9522-4A44-9EF9-7F70327301F0}" type="slidenum">
              <a:rPr lang="en-US" smtClean="0"/>
              <a:t>‹#›</a:t>
            </a:fld>
            <a:endParaRPr lang="en-US"/>
          </a:p>
        </p:txBody>
      </p:sp>
    </p:spTree>
    <p:extLst>
      <p:ext uri="{BB962C8B-B14F-4D97-AF65-F5344CB8AC3E}">
        <p14:creationId xmlns:p14="http://schemas.microsoft.com/office/powerpoint/2010/main" val="2797481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8399243" y="1676400"/>
            <a:ext cx="37592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7586443" y="-457200"/>
            <a:ext cx="21336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399243" y="6096000"/>
            <a:ext cx="13208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05317" y="2667000"/>
            <a:ext cx="5588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119717" y="2895600"/>
            <a:ext cx="31496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0327525" y="0"/>
            <a:ext cx="9144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280" y="452718"/>
            <a:ext cx="940717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600" y="2052926"/>
            <a:ext cx="8948872"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8419" y="1790662"/>
            <a:ext cx="990599" cy="30487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CAA57DF-1C19-4726-AB84-014692BAD8F5}" type="datetimeFigureOut">
              <a:rPr lang="en-US" smtClean="0"/>
              <a:pPr/>
              <a:t>4/19/2023</a:t>
            </a:fld>
            <a:endParaRPr lang="en-US"/>
          </a:p>
        </p:txBody>
      </p:sp>
      <p:sp>
        <p:nvSpPr>
          <p:cNvPr id="5" name="Footer Placeholder 4"/>
          <p:cNvSpPr>
            <a:spLocks noGrp="1"/>
          </p:cNvSpPr>
          <p:nvPr>
            <p:ph type="ftr" sz="quarter" idx="3"/>
          </p:nvPr>
        </p:nvSpPr>
        <p:spPr>
          <a:xfrm rot="5400000">
            <a:off x="8954413" y="3225261"/>
            <a:ext cx="3859795" cy="30488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5242" y="295737"/>
            <a:ext cx="838417"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1B4C631-C489-4C11-812F-2172FBEAE82B}" type="slidenum">
              <a:rPr lang="en-US" smtClean="0"/>
              <a:pPr/>
              <a:t>‹#›</a:t>
            </a:fld>
            <a:endParaRPr lang="en-US"/>
          </a:p>
        </p:txBody>
      </p:sp>
      <p:sp>
        <p:nvSpPr>
          <p:cNvPr id="13" name="Rectangle 12">
            <a:extLst>
              <a:ext uri="{FF2B5EF4-FFF2-40B4-BE49-F238E27FC236}">
                <a16:creationId xmlns:a16="http://schemas.microsoft.com/office/drawing/2014/main" id="{59282051-A171-465C-9F89-851E4926EA70}"/>
              </a:ext>
            </a:extLst>
          </p:cNvPr>
          <p:cNvSpPr/>
          <p:nvPr userDrawn="1"/>
        </p:nvSpPr>
        <p:spPr bwMode="ltGray">
          <a:xfrm>
            <a:off x="0" y="0"/>
            <a:ext cx="12192000" cy="1047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5"/>
          </a:p>
        </p:txBody>
      </p:sp>
      <p:sp>
        <p:nvSpPr>
          <p:cNvPr id="14" name="Rectangle 13">
            <a:extLst>
              <a:ext uri="{FF2B5EF4-FFF2-40B4-BE49-F238E27FC236}">
                <a16:creationId xmlns:a16="http://schemas.microsoft.com/office/drawing/2014/main" id="{E136B635-750F-4FF9-9555-6A55673C2EB9}"/>
              </a:ext>
            </a:extLst>
          </p:cNvPr>
          <p:cNvSpPr/>
          <p:nvPr userDrawn="1"/>
        </p:nvSpPr>
        <p:spPr bwMode="gray">
          <a:xfrm>
            <a:off x="0" y="809625"/>
            <a:ext cx="12192000" cy="23812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5"/>
          </a:p>
        </p:txBody>
      </p:sp>
      <p:cxnSp>
        <p:nvCxnSpPr>
          <p:cNvPr id="15" name="Straight Connector 14">
            <a:extLst>
              <a:ext uri="{FF2B5EF4-FFF2-40B4-BE49-F238E27FC236}">
                <a16:creationId xmlns:a16="http://schemas.microsoft.com/office/drawing/2014/main" id="{4E4950B3-7962-4013-BCA0-48E6BBF93654}"/>
              </a:ext>
            </a:extLst>
          </p:cNvPr>
          <p:cNvCxnSpPr/>
          <p:nvPr userDrawn="1"/>
        </p:nvCxnSpPr>
        <p:spPr>
          <a:xfrm>
            <a:off x="0" y="809625"/>
            <a:ext cx="121920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4341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134" rtl="0" eaLnBrk="1" latinLnBrk="0" hangingPunct="1">
        <a:spcBef>
          <a:spcPct val="0"/>
        </a:spcBef>
        <a:buNone/>
        <a:defRPr sz="4199"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51" indent="-342851" algn="l" defTabSz="457134"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843" indent="-285709" algn="l" defTabSz="457134"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2837"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599971"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105"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240"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373"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8508"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5642" indent="-228567" algn="l" defTabSz="457134"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134" rtl="0" eaLnBrk="1" latinLnBrk="0" hangingPunct="1">
        <a:defRPr sz="1800" kern="1200">
          <a:solidFill>
            <a:schemeClr val="tx1"/>
          </a:solidFill>
          <a:latin typeface="+mn-lt"/>
          <a:ea typeface="+mn-ea"/>
          <a:cs typeface="+mn-cs"/>
        </a:defRPr>
      </a:lvl1pPr>
      <a:lvl2pPr marL="457134" algn="l" defTabSz="457134" rtl="0" eaLnBrk="1" latinLnBrk="0" hangingPunct="1">
        <a:defRPr sz="1800" kern="1200">
          <a:solidFill>
            <a:schemeClr val="tx1"/>
          </a:solidFill>
          <a:latin typeface="+mn-lt"/>
          <a:ea typeface="+mn-ea"/>
          <a:cs typeface="+mn-cs"/>
        </a:defRPr>
      </a:lvl2pPr>
      <a:lvl3pPr marL="914269" algn="l" defTabSz="457134" rtl="0" eaLnBrk="1" latinLnBrk="0" hangingPunct="1">
        <a:defRPr sz="1800" kern="1200">
          <a:solidFill>
            <a:schemeClr val="tx1"/>
          </a:solidFill>
          <a:latin typeface="+mn-lt"/>
          <a:ea typeface="+mn-ea"/>
          <a:cs typeface="+mn-cs"/>
        </a:defRPr>
      </a:lvl3pPr>
      <a:lvl4pPr marL="1371403" algn="l" defTabSz="457134" rtl="0" eaLnBrk="1" latinLnBrk="0" hangingPunct="1">
        <a:defRPr sz="1800" kern="1200">
          <a:solidFill>
            <a:schemeClr val="tx1"/>
          </a:solidFill>
          <a:latin typeface="+mn-lt"/>
          <a:ea typeface="+mn-ea"/>
          <a:cs typeface="+mn-cs"/>
        </a:defRPr>
      </a:lvl4pPr>
      <a:lvl5pPr marL="1828538" algn="l" defTabSz="457134" rtl="0" eaLnBrk="1" latinLnBrk="0" hangingPunct="1">
        <a:defRPr sz="1800" kern="1200">
          <a:solidFill>
            <a:schemeClr val="tx1"/>
          </a:solidFill>
          <a:latin typeface="+mn-lt"/>
          <a:ea typeface="+mn-ea"/>
          <a:cs typeface="+mn-cs"/>
        </a:defRPr>
      </a:lvl5pPr>
      <a:lvl6pPr marL="2285672" algn="l" defTabSz="457134" rtl="0" eaLnBrk="1" latinLnBrk="0" hangingPunct="1">
        <a:defRPr sz="1800" kern="1200">
          <a:solidFill>
            <a:schemeClr val="tx1"/>
          </a:solidFill>
          <a:latin typeface="+mn-lt"/>
          <a:ea typeface="+mn-ea"/>
          <a:cs typeface="+mn-cs"/>
        </a:defRPr>
      </a:lvl6pPr>
      <a:lvl7pPr marL="2742807" algn="l" defTabSz="457134" rtl="0" eaLnBrk="1" latinLnBrk="0" hangingPunct="1">
        <a:defRPr sz="1800" kern="1200">
          <a:solidFill>
            <a:schemeClr val="tx1"/>
          </a:solidFill>
          <a:latin typeface="+mn-lt"/>
          <a:ea typeface="+mn-ea"/>
          <a:cs typeface="+mn-cs"/>
        </a:defRPr>
      </a:lvl7pPr>
      <a:lvl8pPr marL="3199941" algn="l" defTabSz="457134" rtl="0" eaLnBrk="1" latinLnBrk="0" hangingPunct="1">
        <a:defRPr sz="1800" kern="1200">
          <a:solidFill>
            <a:schemeClr val="tx1"/>
          </a:solidFill>
          <a:latin typeface="+mn-lt"/>
          <a:ea typeface="+mn-ea"/>
          <a:cs typeface="+mn-cs"/>
        </a:defRPr>
      </a:lvl8pPr>
      <a:lvl9pPr marL="3657076" algn="l" defTabSz="45713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9.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138889"/>
            <a:ext cx="7780615" cy="619113"/>
          </a:xfrm>
        </p:spPr>
        <p:txBody>
          <a:bodyPr>
            <a:normAutofit/>
          </a:bodyPr>
          <a:lstStyle/>
          <a:p>
            <a:pPr algn="ctr"/>
            <a:r>
              <a:rPr lang="en-US" sz="2000" dirty="0">
                <a:solidFill>
                  <a:schemeClr val="bg1"/>
                </a:solidFill>
                <a:latin typeface="Times New Roman"/>
                <a:cs typeface="Times New Roman"/>
              </a:rPr>
              <a:t> </a:t>
            </a:r>
            <a:r>
              <a:rPr lang="en-US" sz="3125" dirty="0">
                <a:solidFill>
                  <a:schemeClr val="bg1"/>
                </a:solidFill>
              </a:rPr>
              <a:t>Design and Fabrication of Gearbox</a:t>
            </a:r>
            <a:endParaRPr lang="en-US" sz="3125" dirty="0">
              <a:latin typeface="Amasis MT Pro"/>
            </a:endParaRPr>
          </a:p>
        </p:txBody>
      </p:sp>
      <p:sp>
        <p:nvSpPr>
          <p:cNvPr id="67" name="Text Placeholder 66"/>
          <p:cNvSpPr>
            <a:spLocks noGrp="1"/>
          </p:cNvSpPr>
          <p:nvPr>
            <p:ph type="body" sz="quarter" idx="13"/>
          </p:nvPr>
        </p:nvSpPr>
        <p:spPr>
          <a:xfrm>
            <a:off x="516719" y="1168120"/>
            <a:ext cx="2667000" cy="266700"/>
          </a:xfrm>
          <a:solidFill>
            <a:schemeClr val="tx1"/>
          </a:solidFill>
        </p:spPr>
        <p:txBody>
          <a:bodyPr/>
          <a:lstStyle/>
          <a:p>
            <a:r>
              <a:rPr lang="en-US" dirty="0">
                <a:latin typeface="Times New Roman"/>
                <a:cs typeface="Times New Roman"/>
              </a:rPr>
              <a:t>Project Description</a:t>
            </a:r>
          </a:p>
        </p:txBody>
      </p:sp>
      <p:sp>
        <p:nvSpPr>
          <p:cNvPr id="7" name="Text Placeholder 6"/>
          <p:cNvSpPr>
            <a:spLocks noGrp="1"/>
          </p:cNvSpPr>
          <p:nvPr>
            <p:ph type="body" sz="quarter" idx="17"/>
          </p:nvPr>
        </p:nvSpPr>
        <p:spPr>
          <a:xfrm>
            <a:off x="580457" y="3289708"/>
            <a:ext cx="2667000" cy="254000"/>
          </a:xfrm>
          <a:solidFill>
            <a:schemeClr val="tx1"/>
          </a:solidFill>
        </p:spPr>
        <p:txBody>
          <a:bodyPr/>
          <a:lstStyle/>
          <a:p>
            <a:r>
              <a:rPr lang="en-US" dirty="0">
                <a:latin typeface="Times New Roman" panose="02020603050405020304" pitchFamily="18" charset="0"/>
                <a:cs typeface="Times New Roman" panose="02020603050405020304" pitchFamily="18" charset="0"/>
              </a:rPr>
              <a:t>Project Objectives</a:t>
            </a:r>
          </a:p>
        </p:txBody>
      </p:sp>
      <p:pic>
        <p:nvPicPr>
          <p:cNvPr id="1040" name="Picture 16">
            <a:extLst>
              <a:ext uri="{FF2B5EF4-FFF2-40B4-BE49-F238E27FC236}">
                <a16:creationId xmlns:a16="http://schemas.microsoft.com/office/drawing/2014/main" id="{0CBBBDCD-CCBC-4DA2-B372-CCA255F7D0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01725" y="-181452"/>
            <a:ext cx="1532913" cy="1131338"/>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42">
            <a:extLst>
              <a:ext uri="{FF2B5EF4-FFF2-40B4-BE49-F238E27FC236}">
                <a16:creationId xmlns:a16="http://schemas.microsoft.com/office/drawing/2014/main" id="{8582E08A-E0AF-4D60-9E45-6E08D107C9BE}"/>
              </a:ext>
            </a:extLst>
          </p:cNvPr>
          <p:cNvSpPr txBox="1">
            <a:spLocks/>
          </p:cNvSpPr>
          <p:nvPr/>
        </p:nvSpPr>
        <p:spPr>
          <a:xfrm>
            <a:off x="7239405" y="4837702"/>
            <a:ext cx="2667000" cy="2540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panose="02020603050405020304" pitchFamily="18" charset="0"/>
                <a:cs typeface="Times New Roman" panose="02020603050405020304" pitchFamily="18" charset="0"/>
              </a:rPr>
              <a:t>Conclusion</a:t>
            </a:r>
          </a:p>
        </p:txBody>
      </p:sp>
      <p:sp>
        <p:nvSpPr>
          <p:cNvPr id="78" name="Text Placeholder 66">
            <a:extLst>
              <a:ext uri="{FF2B5EF4-FFF2-40B4-BE49-F238E27FC236}">
                <a16:creationId xmlns:a16="http://schemas.microsoft.com/office/drawing/2014/main" id="{A77BAF73-4386-6D22-60EC-0AE677375E4D}"/>
              </a:ext>
            </a:extLst>
          </p:cNvPr>
          <p:cNvSpPr txBox="1">
            <a:spLocks/>
          </p:cNvSpPr>
          <p:nvPr/>
        </p:nvSpPr>
        <p:spPr>
          <a:xfrm>
            <a:off x="3981357" y="1174215"/>
            <a:ext cx="2667000" cy="2667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a:cs typeface="Times New Roman"/>
              </a:rPr>
              <a:t>Working Principle of Gear Box</a:t>
            </a:r>
          </a:p>
        </p:txBody>
      </p:sp>
      <p:sp>
        <p:nvSpPr>
          <p:cNvPr id="79" name="Text Placeholder 66">
            <a:extLst>
              <a:ext uri="{FF2B5EF4-FFF2-40B4-BE49-F238E27FC236}">
                <a16:creationId xmlns:a16="http://schemas.microsoft.com/office/drawing/2014/main" id="{6685FB7D-C896-5AEC-F949-75520EFF274A}"/>
              </a:ext>
            </a:extLst>
          </p:cNvPr>
          <p:cNvSpPr txBox="1">
            <a:spLocks/>
          </p:cNvSpPr>
          <p:nvPr/>
        </p:nvSpPr>
        <p:spPr>
          <a:xfrm>
            <a:off x="7254761" y="1189963"/>
            <a:ext cx="2667000" cy="2667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a:cs typeface="Times New Roman"/>
              </a:rPr>
              <a:t>Technical Specifications</a:t>
            </a:r>
          </a:p>
        </p:txBody>
      </p:sp>
      <p:sp>
        <p:nvSpPr>
          <p:cNvPr id="83" name="Content Placeholder 14">
            <a:extLst>
              <a:ext uri="{FF2B5EF4-FFF2-40B4-BE49-F238E27FC236}">
                <a16:creationId xmlns:a16="http://schemas.microsoft.com/office/drawing/2014/main" id="{C175D462-FE54-32F1-43D3-D7F49D54A929}"/>
              </a:ext>
            </a:extLst>
          </p:cNvPr>
          <p:cNvSpPr txBox="1">
            <a:spLocks/>
          </p:cNvSpPr>
          <p:nvPr/>
        </p:nvSpPr>
        <p:spPr>
          <a:xfrm>
            <a:off x="588172" y="3627360"/>
            <a:ext cx="2639253" cy="1114398"/>
          </a:xfrm>
          <a:prstGeom prst="rect">
            <a:avLst/>
          </a:prstGeom>
        </p:spPr>
        <p:txBody>
          <a:bodyPr vert="horz" lIns="19050" tIns="38100" rIns="19050" bIns="9525" rtlCol="0" anchor="t">
            <a:noAutofit/>
          </a:bodyPr>
          <a:lstStyle>
            <a:lvl1pPr marL="822960" indent="-822960" algn="l" defTabSz="3291840" rtl="0" eaLnBrk="1" latinLnBrk="0" hangingPunct="1">
              <a:lnSpc>
                <a:spcPct val="90000"/>
              </a:lnSpc>
              <a:spcBef>
                <a:spcPts val="3600"/>
              </a:spcBef>
              <a:buFont typeface="Arial" panose="020B0604020202020204" pitchFamily="34" charset="0"/>
              <a:buChar char="•"/>
              <a:defRPr sz="3200" kern="1200" baseline="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9pPr>
          </a:lstStyle>
          <a:p>
            <a:pPr marL="119043" indent="-119043" defTabSz="685690">
              <a:lnSpc>
                <a:spcPct val="100000"/>
              </a:lnSpc>
              <a:spcBef>
                <a:spcPts val="0"/>
              </a:spcBef>
              <a:spcAft>
                <a:spcPts val="167"/>
              </a:spcAft>
            </a:pPr>
            <a:r>
              <a:rPr lang="en-US" sz="917" dirty="0">
                <a:solidFill>
                  <a:prstClr val="white"/>
                </a:solidFill>
                <a:latin typeface="Times New Roman" panose="02020603050405020304" pitchFamily="18" charset="0"/>
                <a:ea typeface="Calibri" panose="020F0502020204030204" pitchFamily="34" charset="0"/>
                <a:cs typeface="Times New Roman" panose="02020603050405020304" pitchFamily="18" charset="0"/>
              </a:rPr>
              <a:t>Detailed Literature Review of the gearbox. </a:t>
            </a:r>
          </a:p>
          <a:p>
            <a:pPr marL="119043" indent="-119043" defTabSz="685690">
              <a:lnSpc>
                <a:spcPct val="100000"/>
              </a:lnSpc>
              <a:spcBef>
                <a:spcPts val="0"/>
              </a:spcBef>
              <a:spcAft>
                <a:spcPts val="167"/>
              </a:spcAft>
            </a:pPr>
            <a:r>
              <a:rPr lang="en-US" sz="917" dirty="0">
                <a:solidFill>
                  <a:prstClr val="white"/>
                </a:solidFill>
                <a:latin typeface="Times New Roman" panose="02020603050405020304" pitchFamily="18" charset="0"/>
                <a:ea typeface="Calibri" panose="020F0502020204030204" pitchFamily="34" charset="0"/>
                <a:cs typeface="Times New Roman" panose="02020603050405020304" pitchFamily="18" charset="0"/>
              </a:rPr>
              <a:t>Complete and Comprehensive Mathematical Modelling of the gearbox. </a:t>
            </a:r>
          </a:p>
          <a:p>
            <a:pPr marL="119043" indent="-119043" defTabSz="685690">
              <a:lnSpc>
                <a:spcPct val="100000"/>
              </a:lnSpc>
              <a:spcBef>
                <a:spcPts val="0"/>
              </a:spcBef>
              <a:spcAft>
                <a:spcPts val="167"/>
              </a:spcAft>
            </a:pPr>
            <a:r>
              <a:rPr lang="en-US" sz="917" dirty="0">
                <a:solidFill>
                  <a:prstClr val="white"/>
                </a:solidFill>
                <a:latin typeface="Times New Roman" panose="02020603050405020304" pitchFamily="18" charset="0"/>
                <a:ea typeface="Calibri" panose="020F0502020204030204" pitchFamily="34" charset="0"/>
                <a:cs typeface="Times New Roman" panose="02020603050405020304" pitchFamily="18" charset="0"/>
              </a:rPr>
              <a:t>Computer-Aided Design of the gearbox and  Simulations of the gearbox </a:t>
            </a:r>
          </a:p>
          <a:p>
            <a:pPr marL="119043" indent="-119043" defTabSz="685690">
              <a:lnSpc>
                <a:spcPct val="100000"/>
              </a:lnSpc>
              <a:spcBef>
                <a:spcPts val="0"/>
              </a:spcBef>
              <a:spcAft>
                <a:spcPts val="167"/>
              </a:spcAft>
            </a:pPr>
            <a:r>
              <a:rPr lang="en-US" sz="917" dirty="0">
                <a:solidFill>
                  <a:prstClr val="white"/>
                </a:solidFill>
                <a:latin typeface="Times New Roman" panose="02020603050405020304" pitchFamily="18" charset="0"/>
                <a:ea typeface="Calibri" panose="020F0502020204030204" pitchFamily="34" charset="0"/>
                <a:cs typeface="Times New Roman" panose="02020603050405020304" pitchFamily="18" charset="0"/>
              </a:rPr>
              <a:t>Fabrication of the gearbox </a:t>
            </a:r>
            <a:endParaRPr lang="en-US" sz="917" dirty="0">
              <a:solidFill>
                <a:srgbClr val="1E5155">
                  <a:lumMod val="10000"/>
                </a:srgbClr>
              </a:solidFill>
              <a:latin typeface="Times New Roman" panose="02020603050405020304" pitchFamily="18" charset="0"/>
              <a:cs typeface="Times New Roman" panose="02020603050405020304" pitchFamily="18" charset="0"/>
            </a:endParaRPr>
          </a:p>
        </p:txBody>
      </p:sp>
      <p:sp>
        <p:nvSpPr>
          <p:cNvPr id="84" name="Text Placeholder 66">
            <a:extLst>
              <a:ext uri="{FF2B5EF4-FFF2-40B4-BE49-F238E27FC236}">
                <a16:creationId xmlns:a16="http://schemas.microsoft.com/office/drawing/2014/main" id="{4592DDBC-1F56-D777-EEF9-64FA4A323E9D}"/>
              </a:ext>
            </a:extLst>
          </p:cNvPr>
          <p:cNvSpPr txBox="1">
            <a:spLocks/>
          </p:cNvSpPr>
          <p:nvPr/>
        </p:nvSpPr>
        <p:spPr>
          <a:xfrm>
            <a:off x="588172" y="4704352"/>
            <a:ext cx="2667000" cy="2667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a:cs typeface="Times New Roman"/>
              </a:rPr>
              <a:t>Problem Statement</a:t>
            </a:r>
          </a:p>
        </p:txBody>
      </p:sp>
      <p:sp>
        <p:nvSpPr>
          <p:cNvPr id="85" name="Text Placeholder 66">
            <a:extLst>
              <a:ext uri="{FF2B5EF4-FFF2-40B4-BE49-F238E27FC236}">
                <a16:creationId xmlns:a16="http://schemas.microsoft.com/office/drawing/2014/main" id="{E6E116FE-047A-20E0-60BF-AAB4B24F3784}"/>
              </a:ext>
            </a:extLst>
          </p:cNvPr>
          <p:cNvSpPr txBox="1">
            <a:spLocks/>
          </p:cNvSpPr>
          <p:nvPr/>
        </p:nvSpPr>
        <p:spPr>
          <a:xfrm>
            <a:off x="3981357" y="4463774"/>
            <a:ext cx="2667000" cy="2667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a:cs typeface="Times New Roman"/>
              </a:rPr>
              <a:t>CAD Model of Gearbox</a:t>
            </a:r>
          </a:p>
        </p:txBody>
      </p:sp>
      <p:sp>
        <p:nvSpPr>
          <p:cNvPr id="90" name="Content Placeholder 14">
            <a:extLst>
              <a:ext uri="{FF2B5EF4-FFF2-40B4-BE49-F238E27FC236}">
                <a16:creationId xmlns:a16="http://schemas.microsoft.com/office/drawing/2014/main" id="{786AF8A7-D792-B1AB-423E-F599C855519C}"/>
              </a:ext>
            </a:extLst>
          </p:cNvPr>
          <p:cNvSpPr txBox="1">
            <a:spLocks/>
          </p:cNvSpPr>
          <p:nvPr/>
        </p:nvSpPr>
        <p:spPr>
          <a:xfrm>
            <a:off x="4021958" y="1535773"/>
            <a:ext cx="2626399" cy="1480219"/>
          </a:xfrm>
          <a:prstGeom prst="rect">
            <a:avLst/>
          </a:prstGeom>
        </p:spPr>
        <p:txBody>
          <a:bodyPr vert="horz" lIns="19050" tIns="38100" rIns="19050" bIns="9525" rtlCol="0" anchor="t">
            <a:noAutofit/>
          </a:bodyPr>
          <a:lstStyle>
            <a:lvl1pPr marL="822960" indent="-822960" algn="l" defTabSz="3291840" rtl="0" eaLnBrk="1" latinLnBrk="0" hangingPunct="1">
              <a:lnSpc>
                <a:spcPct val="90000"/>
              </a:lnSpc>
              <a:spcBef>
                <a:spcPts val="3600"/>
              </a:spcBef>
              <a:buFont typeface="Arial" panose="020B0604020202020204" pitchFamily="34" charset="0"/>
              <a:buChar char="•"/>
              <a:defRPr sz="3200" kern="1200" baseline="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9pPr>
          </a:lstStyle>
          <a:p>
            <a:pPr marL="0" indent="0" algn="just" defTabSz="685690">
              <a:lnSpc>
                <a:spcPct val="100000"/>
              </a:lnSpc>
              <a:spcBef>
                <a:spcPts val="0"/>
              </a:spcBef>
              <a:spcAft>
                <a:spcPts val="167"/>
              </a:spcAft>
              <a:buNone/>
            </a:pPr>
            <a:r>
              <a:rPr lang="en-US" sz="1125" dirty="0">
                <a:solidFill>
                  <a:prstClr val="white"/>
                </a:solidFill>
                <a:latin typeface="Times New Roman" panose="02020603050405020304" pitchFamily="18" charset="0"/>
                <a:cs typeface="Times New Roman" panose="02020603050405020304" pitchFamily="18" charset="0"/>
              </a:rPr>
              <a:t>The working principle of a gearbox involves the use of toothed wheels (gears) to transmit power and motion between rotating shafts. By changing the size and arrangement of gears, a gearbox can change the speed, torque, and direction of motion in a mechanical system.</a:t>
            </a:r>
            <a:endParaRPr lang="en-US" sz="1125" dirty="0">
              <a:solidFill>
                <a:prstClr val="white"/>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580456" y="1466132"/>
            <a:ext cx="2626399" cy="1477328"/>
          </a:xfrm>
          <a:prstGeom prst="rect">
            <a:avLst/>
          </a:prstGeom>
          <a:noFill/>
        </p:spPr>
        <p:txBody>
          <a:bodyPr wrap="square" rtlCol="0">
            <a:spAutoFit/>
          </a:bodyPr>
          <a:lstStyle/>
          <a:p>
            <a:pPr algn="just" defTabSz="95235"/>
            <a:r>
              <a:rPr lang="en-US" sz="1125" dirty="0">
                <a:solidFill>
                  <a:prstClr val="white"/>
                </a:solidFill>
                <a:latin typeface="Times New Roman" panose="02020603050405020304" pitchFamily="18" charset="0"/>
                <a:cs typeface="Times New Roman" panose="02020603050405020304" pitchFamily="18" charset="0"/>
              </a:rPr>
              <a:t>In this project, the gears and other mechanical parts of the gearbox will be created using 3D printing technology, and they will be joined to shafts and combined with ball bearings for smooth motion. This is constructed to make the ideas of gear mechanics and gear shifting simple to visualize and comprehend.</a:t>
            </a:r>
          </a:p>
        </p:txBody>
      </p:sp>
      <p:sp>
        <p:nvSpPr>
          <p:cNvPr id="29" name="TextBox 28"/>
          <p:cNvSpPr txBox="1"/>
          <p:nvPr/>
        </p:nvSpPr>
        <p:spPr>
          <a:xfrm>
            <a:off x="486229" y="5042489"/>
            <a:ext cx="2768943" cy="1131079"/>
          </a:xfrm>
          <a:prstGeom prst="rect">
            <a:avLst/>
          </a:prstGeom>
          <a:noFill/>
        </p:spPr>
        <p:txBody>
          <a:bodyPr wrap="square" rtlCol="0">
            <a:spAutoFit/>
          </a:bodyPr>
          <a:lstStyle/>
          <a:p>
            <a:pPr algn="just" defTabSz="95235"/>
            <a:r>
              <a:rPr lang="en-US" sz="1125" dirty="0">
                <a:solidFill>
                  <a:prstClr val="white"/>
                </a:solidFill>
                <a:latin typeface="Times New Roman" panose="02020603050405020304" pitchFamily="18" charset="0"/>
                <a:cs typeface="Times New Roman" panose="02020603050405020304" pitchFamily="18" charset="0"/>
              </a:rPr>
              <a:t>We are designing a gearbox to understand the basics and international/local standards of gearbox production, aiming for a cheaper alternative with reduced vibrations compared to advanced but expensive gearboxes commonly used in vehicles.</a:t>
            </a:r>
          </a:p>
        </p:txBody>
      </p:sp>
      <p:sp>
        <p:nvSpPr>
          <p:cNvPr id="5" name="AutoShape 2" descr="Gearbox: Definition, Parts or Construction, Working, Types in detail,  Function, Purpose, Advantages, Application [Notes &amp; PDF]"/>
          <p:cNvSpPr>
            <a:spLocks noChangeAspect="1" noChangeArrowheads="1"/>
          </p:cNvSpPr>
          <p:nvPr/>
        </p:nvSpPr>
        <p:spPr bwMode="auto">
          <a:xfrm>
            <a:off x="1556411" y="-30097"/>
            <a:ext cx="1771805" cy="177181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9050" tIns="9525" rIns="19050" bIns="9525" numCol="1" anchor="t" anchorCtr="0" compatLnSpc="1">
            <a:prstTxWarp prst="textNoShape">
              <a:avLst/>
            </a:prstTxWarp>
          </a:bodyPr>
          <a:lstStyle/>
          <a:p>
            <a:pPr defTabSz="95235"/>
            <a:endParaRPr lang="en-US" sz="375">
              <a:solidFill>
                <a:prstClr val="white"/>
              </a:solidFill>
              <a:latin typeface="Century Gothic" panose="020B0502020202020204"/>
            </a:endParaRPr>
          </a:p>
        </p:txBody>
      </p:sp>
      <p:sp>
        <p:nvSpPr>
          <p:cNvPr id="6" name="AutoShape 4" descr="Gearbox: Definition, Parts or Construction, Working, Types in detail,  Function, Purpose, Advantages, Application [Notes &amp; PDF]"/>
          <p:cNvSpPr>
            <a:spLocks noChangeAspect="1" noChangeArrowheads="1"/>
          </p:cNvSpPr>
          <p:nvPr/>
        </p:nvSpPr>
        <p:spPr bwMode="auto">
          <a:xfrm>
            <a:off x="1556411" y="-30097"/>
            <a:ext cx="2424946" cy="242495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9050" tIns="9525" rIns="19050" bIns="9525" numCol="1" anchor="t" anchorCtr="0" compatLnSpc="1">
            <a:prstTxWarp prst="textNoShape">
              <a:avLst/>
            </a:prstTxWarp>
          </a:bodyPr>
          <a:lstStyle/>
          <a:p>
            <a:pPr defTabSz="95235"/>
            <a:endParaRPr lang="en-US" sz="375">
              <a:solidFill>
                <a:prstClr val="white"/>
              </a:solidFill>
              <a:latin typeface="Century Gothic" panose="020B0502020202020204"/>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1341" y="2882327"/>
            <a:ext cx="2651644" cy="1367930"/>
          </a:xfrm>
          <a:prstGeom prst="rect">
            <a:avLst/>
          </a:prstGeom>
        </p:spPr>
      </p:pic>
      <p:pic>
        <p:nvPicPr>
          <p:cNvPr id="9" name="Picture 8"/>
          <p:cNvPicPr>
            <a:picLocks noChangeAspect="1"/>
          </p:cNvPicPr>
          <p:nvPr/>
        </p:nvPicPr>
        <p:blipFill>
          <a:blip r:embed="rId5"/>
          <a:stretch>
            <a:fillRect/>
          </a:stretch>
        </p:blipFill>
        <p:spPr>
          <a:xfrm>
            <a:off x="3996772" y="4916512"/>
            <a:ext cx="2667000" cy="1534545"/>
          </a:xfrm>
          <a:prstGeom prst="rect">
            <a:avLst/>
          </a:prstGeom>
        </p:spPr>
      </p:pic>
      <p:sp>
        <p:nvSpPr>
          <p:cNvPr id="35" name="Content Placeholder 14">
            <a:extLst>
              <a:ext uri="{FF2B5EF4-FFF2-40B4-BE49-F238E27FC236}">
                <a16:creationId xmlns:a16="http://schemas.microsoft.com/office/drawing/2014/main" id="{786AF8A7-D792-B1AB-423E-F599C855519C}"/>
              </a:ext>
            </a:extLst>
          </p:cNvPr>
          <p:cNvSpPr txBox="1">
            <a:spLocks/>
          </p:cNvSpPr>
          <p:nvPr/>
        </p:nvSpPr>
        <p:spPr>
          <a:xfrm>
            <a:off x="7239405" y="1599875"/>
            <a:ext cx="2626399" cy="1553814"/>
          </a:xfrm>
          <a:prstGeom prst="rect">
            <a:avLst/>
          </a:prstGeom>
        </p:spPr>
        <p:txBody>
          <a:bodyPr vert="horz" lIns="19050" tIns="38100" rIns="19050" bIns="9525" rtlCol="0" anchor="t">
            <a:noAutofit/>
          </a:bodyPr>
          <a:lstStyle>
            <a:lvl1pPr marL="822960" indent="-822960" algn="l" defTabSz="3291840" rtl="0" eaLnBrk="1" latinLnBrk="0" hangingPunct="1">
              <a:lnSpc>
                <a:spcPct val="90000"/>
              </a:lnSpc>
              <a:spcBef>
                <a:spcPts val="3600"/>
              </a:spcBef>
              <a:buFont typeface="Arial" panose="020B0604020202020204" pitchFamily="34" charset="0"/>
              <a:buChar char="•"/>
              <a:defRPr sz="3200" kern="1200" baseline="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9pPr>
          </a:lstStyle>
          <a:p>
            <a:pPr marL="171423" indent="-171423" defTabSz="685690">
              <a:lnSpc>
                <a:spcPct val="100000"/>
              </a:lnSpc>
              <a:spcBef>
                <a:spcPts val="750"/>
              </a:spcBef>
            </a:pPr>
            <a:r>
              <a:rPr lang="en-US" sz="875" dirty="0">
                <a:solidFill>
                  <a:prstClr val="white"/>
                </a:solidFill>
                <a:latin typeface="Times New Roman" panose="02020603050405020304" pitchFamily="18" charset="0"/>
                <a:cs typeface="Times New Roman" panose="02020603050405020304" pitchFamily="18" charset="0"/>
              </a:rPr>
              <a:t>Operable temperature range: 70℃ to 90℃</a:t>
            </a:r>
          </a:p>
          <a:p>
            <a:pPr marL="171423" indent="-171423" defTabSz="685690">
              <a:lnSpc>
                <a:spcPct val="100000"/>
              </a:lnSpc>
              <a:spcBef>
                <a:spcPts val="750"/>
              </a:spcBef>
            </a:pPr>
            <a:r>
              <a:rPr lang="en-US" sz="875" dirty="0">
                <a:solidFill>
                  <a:prstClr val="white"/>
                </a:solidFill>
                <a:latin typeface="Times New Roman" panose="02020603050405020304" pitchFamily="18" charset="0"/>
                <a:cs typeface="Times New Roman" panose="02020603050405020304" pitchFamily="18" charset="0"/>
              </a:rPr>
              <a:t>Minimum rotation per minute (RPM) of gear shafts: 1500 to 2500</a:t>
            </a:r>
          </a:p>
          <a:p>
            <a:pPr marL="171423" indent="-171423" defTabSz="685690">
              <a:lnSpc>
                <a:spcPct val="100000"/>
              </a:lnSpc>
              <a:spcBef>
                <a:spcPts val="750"/>
              </a:spcBef>
            </a:pPr>
            <a:r>
              <a:rPr lang="en-US" sz="875" dirty="0">
                <a:solidFill>
                  <a:prstClr val="white"/>
                </a:solidFill>
                <a:latin typeface="Times New Roman" panose="02020603050405020304" pitchFamily="18" charset="0"/>
                <a:cs typeface="Times New Roman" panose="02020603050405020304" pitchFamily="18" charset="0"/>
              </a:rPr>
              <a:t>LCD display showing speed (RPM) and gear count</a:t>
            </a:r>
          </a:p>
          <a:p>
            <a:pPr marL="171423" indent="-171423" defTabSz="685690">
              <a:lnSpc>
                <a:spcPct val="100000"/>
              </a:lnSpc>
              <a:spcBef>
                <a:spcPts val="750"/>
              </a:spcBef>
            </a:pPr>
            <a:r>
              <a:rPr lang="en-US" sz="875" dirty="0">
                <a:solidFill>
                  <a:prstClr val="white"/>
                </a:solidFill>
                <a:latin typeface="Times New Roman" panose="02020603050405020304" pitchFamily="18" charset="0"/>
                <a:cs typeface="Times New Roman" panose="02020603050405020304" pitchFamily="18" charset="0"/>
              </a:rPr>
              <a:t>4 shifting gears in the gearbox</a:t>
            </a:r>
          </a:p>
          <a:p>
            <a:pPr marL="171423" indent="-171423" defTabSz="685690">
              <a:lnSpc>
                <a:spcPct val="100000"/>
              </a:lnSpc>
              <a:spcBef>
                <a:spcPts val="750"/>
              </a:spcBef>
            </a:pPr>
            <a:r>
              <a:rPr lang="en-US" sz="875" dirty="0">
                <a:solidFill>
                  <a:prstClr val="white"/>
                </a:solidFill>
                <a:latin typeface="Times New Roman" panose="02020603050405020304" pitchFamily="18" charset="0"/>
                <a:cs typeface="Times New Roman" panose="02020603050405020304" pitchFamily="18" charset="0"/>
              </a:rPr>
              <a:t>Soft body plastic material chosen for minimal friction</a:t>
            </a:r>
          </a:p>
        </p:txBody>
      </p:sp>
      <p:sp>
        <p:nvSpPr>
          <p:cNvPr id="36" name="Text Placeholder 66">
            <a:extLst>
              <a:ext uri="{FF2B5EF4-FFF2-40B4-BE49-F238E27FC236}">
                <a16:creationId xmlns:a16="http://schemas.microsoft.com/office/drawing/2014/main" id="{6685FB7D-C896-5AEC-F949-75520EFF274A}"/>
              </a:ext>
            </a:extLst>
          </p:cNvPr>
          <p:cNvSpPr txBox="1">
            <a:spLocks/>
          </p:cNvSpPr>
          <p:nvPr/>
        </p:nvSpPr>
        <p:spPr>
          <a:xfrm>
            <a:off x="7256580" y="3046424"/>
            <a:ext cx="2667000" cy="266700"/>
          </a:xfrm>
          <a:prstGeom prst="rect">
            <a:avLst/>
          </a:prstGeom>
          <a:solidFill>
            <a:schemeClr val="tx1"/>
          </a:solidFill>
        </p:spPr>
        <p:txBody>
          <a:bodyPr vert="horz" lIns="76200" tIns="9525" rIns="19050" bIns="9525" rtlCol="0" anchor="ctr">
            <a:noAutofit/>
          </a:bodyPr>
          <a:lstStyle>
            <a:lvl1pPr marL="0" indent="0" algn="ctr" defTabSz="3291840" rtl="0" eaLnBrk="1" latinLnBrk="0" hangingPunct="1">
              <a:lnSpc>
                <a:spcPct val="90000"/>
              </a:lnSpc>
              <a:spcBef>
                <a:spcPts val="0"/>
              </a:spcBef>
              <a:buFont typeface="Arial" panose="020B0604020202020204" pitchFamily="34" charset="0"/>
              <a:buNone/>
              <a:defRPr sz="5400" kern="1200" cap="none" baseline="0">
                <a:solidFill>
                  <a:schemeClr val="bg1"/>
                </a:solidFill>
                <a:latin typeface="+mj-lt"/>
                <a:ea typeface="+mn-ea"/>
                <a:cs typeface="+mn-cs"/>
              </a:defRPr>
            </a:lvl1pPr>
            <a:lvl2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2pPr>
            <a:lvl3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3pPr>
            <a:lvl4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4pPr>
            <a:lvl5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5pPr>
            <a:lvl6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6pPr>
            <a:lvl7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7pPr>
            <a:lvl8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8pPr>
            <a:lvl9pPr marL="0" indent="0" algn="l" defTabSz="3291840" rtl="0" eaLnBrk="1" latinLnBrk="0" hangingPunct="1">
              <a:lnSpc>
                <a:spcPct val="90000"/>
              </a:lnSpc>
              <a:spcBef>
                <a:spcPts val="0"/>
              </a:spcBef>
              <a:buFont typeface="Arial" panose="020B0604020202020204" pitchFamily="34" charset="0"/>
              <a:buNone/>
              <a:defRPr sz="6000" kern="1200" cap="all" baseline="0">
                <a:solidFill>
                  <a:schemeClr val="bg1"/>
                </a:solidFill>
                <a:latin typeface="+mj-lt"/>
                <a:ea typeface="+mn-ea"/>
                <a:cs typeface="+mn-cs"/>
              </a:defRPr>
            </a:lvl9pPr>
          </a:lstStyle>
          <a:p>
            <a:pPr defTabSz="685690"/>
            <a:r>
              <a:rPr lang="en-US" sz="1125" dirty="0">
                <a:solidFill>
                  <a:prstClr val="black"/>
                </a:solidFill>
                <a:latin typeface="Times New Roman"/>
                <a:cs typeface="Times New Roman"/>
              </a:rPr>
              <a:t>Engineering specifications</a:t>
            </a:r>
          </a:p>
        </p:txBody>
      </p:sp>
      <p:sp>
        <p:nvSpPr>
          <p:cNvPr id="37" name="Content Placeholder 14">
            <a:extLst>
              <a:ext uri="{FF2B5EF4-FFF2-40B4-BE49-F238E27FC236}">
                <a16:creationId xmlns:a16="http://schemas.microsoft.com/office/drawing/2014/main" id="{786AF8A7-D792-B1AB-423E-F599C855519C}"/>
              </a:ext>
            </a:extLst>
          </p:cNvPr>
          <p:cNvSpPr txBox="1">
            <a:spLocks/>
          </p:cNvSpPr>
          <p:nvPr/>
        </p:nvSpPr>
        <p:spPr>
          <a:xfrm>
            <a:off x="7366901" y="3327831"/>
            <a:ext cx="2626399" cy="1449624"/>
          </a:xfrm>
          <a:prstGeom prst="rect">
            <a:avLst/>
          </a:prstGeom>
        </p:spPr>
        <p:txBody>
          <a:bodyPr vert="horz" lIns="19050" tIns="38100" rIns="19050" bIns="9525" rtlCol="0" anchor="t">
            <a:noAutofit/>
          </a:bodyPr>
          <a:lstStyle>
            <a:lvl1pPr marL="822960" indent="-822960" algn="l" defTabSz="3291840" rtl="0" eaLnBrk="1" latinLnBrk="0" hangingPunct="1">
              <a:lnSpc>
                <a:spcPct val="90000"/>
              </a:lnSpc>
              <a:spcBef>
                <a:spcPts val="3600"/>
              </a:spcBef>
              <a:buFont typeface="Arial" panose="020B0604020202020204" pitchFamily="34" charset="0"/>
              <a:buChar char="•"/>
              <a:defRPr sz="3200" kern="1200" baseline="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2800" kern="1200">
                <a:solidFill>
                  <a:schemeClr val="tx1"/>
                </a:solidFill>
                <a:latin typeface="+mn-lt"/>
                <a:ea typeface="+mn-ea"/>
                <a:cs typeface="+mn-cs"/>
              </a:defRPr>
            </a:lvl9pPr>
          </a:lstStyle>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Factor of safety: 2</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Operating temperature range: 70℃ to 90℃</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Minimum RPM of shafts: 1500 to 2500</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Gearbox size: Within 16′′ × 16′′</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Material: Minimizes friction between gears</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Number of shifting gears: At least 4</a:t>
            </a:r>
          </a:p>
          <a:p>
            <a:pPr marL="171423" indent="-171423" defTabSz="685690">
              <a:spcBef>
                <a:spcPts val="750"/>
              </a:spcBef>
            </a:pPr>
            <a:r>
              <a:rPr lang="en-US" sz="875" dirty="0">
                <a:solidFill>
                  <a:prstClr val="white"/>
                </a:solidFill>
                <a:latin typeface="Times New Roman" panose="02020603050405020304" pitchFamily="18" charset="0"/>
                <a:cs typeface="Times New Roman" panose="02020603050405020304" pitchFamily="18" charset="0"/>
              </a:rPr>
              <a:t>LCD display: Shows speed (RPM)</a:t>
            </a:r>
          </a:p>
        </p:txBody>
      </p:sp>
      <p:sp>
        <p:nvSpPr>
          <p:cNvPr id="38" name="TextBox 37"/>
          <p:cNvSpPr txBox="1"/>
          <p:nvPr/>
        </p:nvSpPr>
        <p:spPr>
          <a:xfrm>
            <a:off x="7121770" y="5091701"/>
            <a:ext cx="2960444" cy="1446550"/>
          </a:xfrm>
          <a:prstGeom prst="rect">
            <a:avLst/>
          </a:prstGeom>
          <a:noFill/>
        </p:spPr>
        <p:txBody>
          <a:bodyPr wrap="square" rtlCol="0">
            <a:spAutoFit/>
          </a:bodyPr>
          <a:lstStyle/>
          <a:p>
            <a:pPr marL="142852" indent="-142852" algn="just" defTabSz="95235">
              <a:buFont typeface="Arial" panose="020B0604020202020204" pitchFamily="34" charset="0"/>
              <a:buChar char="•"/>
            </a:pPr>
            <a:r>
              <a:rPr lang="en-US" sz="1100" dirty="0">
                <a:solidFill>
                  <a:prstClr val="white"/>
                </a:solidFill>
                <a:latin typeface="Times New Roman" panose="02020603050405020304" pitchFamily="18" charset="0"/>
                <a:cs typeface="Times New Roman" panose="02020603050405020304" pitchFamily="18" charset="0"/>
              </a:rPr>
              <a:t>Functional gearbox for educational purposes, demonstrating cross-disciplinary learning and the use of technical specifications in real-world situations. </a:t>
            </a:r>
          </a:p>
          <a:p>
            <a:pPr marL="142852" indent="-142852" algn="just" defTabSz="95235">
              <a:buFont typeface="Arial" panose="020B0604020202020204" pitchFamily="34" charset="0"/>
              <a:buChar char="•"/>
            </a:pPr>
            <a:r>
              <a:rPr lang="en-US" sz="1100" dirty="0">
                <a:solidFill>
                  <a:prstClr val="white"/>
                </a:solidFill>
                <a:latin typeface="Times New Roman" panose="02020603050405020304" pitchFamily="18" charset="0"/>
                <a:cs typeface="Times New Roman" panose="02020603050405020304" pitchFamily="18" charset="0"/>
              </a:rPr>
              <a:t>The "Gearbox project" focuses on gear mechanics, gear shifting, and possible applications in engineering education and maker culture.</a:t>
            </a:r>
          </a:p>
        </p:txBody>
      </p:sp>
    </p:spTree>
    <p:extLst>
      <p:ext uri="{BB962C8B-B14F-4D97-AF65-F5344CB8AC3E}">
        <p14:creationId xmlns:p14="http://schemas.microsoft.com/office/powerpoint/2010/main" val="93119894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421</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Amasis MT Pro</vt:lpstr>
      <vt:lpstr>Arial</vt:lpstr>
      <vt:lpstr>Calibri</vt:lpstr>
      <vt:lpstr>Calibri Light</vt:lpstr>
      <vt:lpstr>Century Gothic</vt:lpstr>
      <vt:lpstr>Times New Roman</vt:lpstr>
      <vt:lpstr>Wingdings 3</vt:lpstr>
      <vt:lpstr>Office Theme</vt:lpstr>
      <vt:lpstr>Ion</vt:lpstr>
      <vt:lpstr> Design and Fabrication of Gearbox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Design and Fabrication of Gearbox</dc:title>
  <dc:creator>Mohammed Al Omairi</dc:creator>
  <cp:lastModifiedBy>Mohammed Al Omairi</cp:lastModifiedBy>
  <cp:revision>1</cp:revision>
  <dcterms:created xsi:type="dcterms:W3CDTF">2023-04-19T17:35:57Z</dcterms:created>
  <dcterms:modified xsi:type="dcterms:W3CDTF">2023-04-19T17:46:17Z</dcterms:modified>
</cp:coreProperties>
</file>