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9" r:id="rId9"/>
    <p:sldId id="262" r:id="rId10"/>
    <p:sldId id="264" r:id="rId11"/>
    <p:sldId id="263" r:id="rId12"/>
    <p:sldId id="266" r:id="rId13"/>
    <p:sldId id="270" r:id="rId14"/>
    <p:sldId id="271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 showGuides="1">
      <p:cViewPr>
        <p:scale>
          <a:sx n="78" d="100"/>
          <a:sy n="78" d="100"/>
        </p:scale>
        <p:origin x="8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DD4D4E-FED2-48DB-BD71-4DBB2387FBBD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A587DC-C8FF-4C8F-B94B-F53F7BD6BF48}">
      <dgm:prSet/>
      <dgm:spPr/>
      <dgm:t>
        <a:bodyPr/>
        <a:lstStyle/>
        <a:p>
          <a:r>
            <a:rPr lang="en-US" dirty="0"/>
            <a:t>Phase 1</a:t>
          </a:r>
        </a:p>
      </dgm:t>
    </dgm:pt>
    <dgm:pt modelId="{9C0A7342-4DB2-4411-94D3-252FFA3D2439}" type="parTrans" cxnId="{7051EB4C-85AF-4F01-972E-1933725FC7BA}">
      <dgm:prSet/>
      <dgm:spPr/>
      <dgm:t>
        <a:bodyPr/>
        <a:lstStyle/>
        <a:p>
          <a:endParaRPr lang="en-US"/>
        </a:p>
      </dgm:t>
    </dgm:pt>
    <dgm:pt modelId="{F3302307-6A79-41D3-AC2F-E443178A7BD6}" type="sibTrans" cxnId="{7051EB4C-85AF-4F01-972E-1933725FC7BA}">
      <dgm:prSet/>
      <dgm:spPr/>
      <dgm:t>
        <a:bodyPr/>
        <a:lstStyle/>
        <a:p>
          <a:endParaRPr lang="en-US"/>
        </a:p>
      </dgm:t>
    </dgm:pt>
    <dgm:pt modelId="{CAEB478F-BF0E-454B-BD5F-CB685BDD6595}">
      <dgm:prSet custT="1"/>
      <dgm:spPr/>
      <dgm:t>
        <a:bodyPr/>
        <a:lstStyle/>
        <a:p>
          <a:r>
            <a:rPr lang="en-US" sz="1600" dirty="0"/>
            <a:t>Determine Requirements</a:t>
          </a:r>
        </a:p>
      </dgm:t>
    </dgm:pt>
    <dgm:pt modelId="{2AD98F5B-6932-4576-B41E-9D0ACE31A653}" type="parTrans" cxnId="{03803473-112F-4624-84B2-FA1163DFF5BA}">
      <dgm:prSet/>
      <dgm:spPr/>
      <dgm:t>
        <a:bodyPr/>
        <a:lstStyle/>
        <a:p>
          <a:endParaRPr lang="en-US"/>
        </a:p>
      </dgm:t>
    </dgm:pt>
    <dgm:pt modelId="{7FD5759A-1F5F-43F9-98CB-D24B1D760977}" type="sibTrans" cxnId="{03803473-112F-4624-84B2-FA1163DFF5BA}">
      <dgm:prSet/>
      <dgm:spPr/>
      <dgm:t>
        <a:bodyPr/>
        <a:lstStyle/>
        <a:p>
          <a:endParaRPr lang="en-US"/>
        </a:p>
      </dgm:t>
    </dgm:pt>
    <dgm:pt modelId="{5AFA41CA-5F93-4D21-8020-355407AF3542}">
      <dgm:prSet custT="1"/>
      <dgm:spPr/>
      <dgm:t>
        <a:bodyPr/>
        <a:lstStyle/>
        <a:p>
          <a:r>
            <a:rPr lang="en-US" sz="1400" dirty="0"/>
            <a:t>Speak with client about desires for the website</a:t>
          </a:r>
        </a:p>
      </dgm:t>
    </dgm:pt>
    <dgm:pt modelId="{239B0476-0685-4768-9490-5410AD604D92}" type="parTrans" cxnId="{7A10935B-F051-4EEC-8150-8A2AD85E9822}">
      <dgm:prSet/>
      <dgm:spPr/>
      <dgm:t>
        <a:bodyPr/>
        <a:lstStyle/>
        <a:p>
          <a:endParaRPr lang="en-US"/>
        </a:p>
      </dgm:t>
    </dgm:pt>
    <dgm:pt modelId="{2FC336C1-6E05-479E-8A1D-67E4A742BC64}" type="sibTrans" cxnId="{7A10935B-F051-4EEC-8150-8A2AD85E9822}">
      <dgm:prSet/>
      <dgm:spPr/>
      <dgm:t>
        <a:bodyPr/>
        <a:lstStyle/>
        <a:p>
          <a:endParaRPr lang="en-US"/>
        </a:p>
      </dgm:t>
    </dgm:pt>
    <dgm:pt modelId="{1239A9B5-CF26-4101-B7D7-4F47620490FA}">
      <dgm:prSet custT="1"/>
      <dgm:spPr/>
      <dgm:t>
        <a:bodyPr/>
        <a:lstStyle/>
        <a:p>
          <a:r>
            <a:rPr lang="en-US" sz="1400" dirty="0"/>
            <a:t>Determine potential ways to implement what they want</a:t>
          </a:r>
        </a:p>
      </dgm:t>
    </dgm:pt>
    <dgm:pt modelId="{F098C3B2-56A9-4C9A-8E99-7864BB8E538A}" type="parTrans" cxnId="{9AE496A5-D108-44AA-9ABF-3415114EB3A7}">
      <dgm:prSet/>
      <dgm:spPr/>
      <dgm:t>
        <a:bodyPr/>
        <a:lstStyle/>
        <a:p>
          <a:endParaRPr lang="en-US"/>
        </a:p>
      </dgm:t>
    </dgm:pt>
    <dgm:pt modelId="{478D6E1C-0F4F-4BCC-9D06-7117DD63DA34}" type="sibTrans" cxnId="{9AE496A5-D108-44AA-9ABF-3415114EB3A7}">
      <dgm:prSet/>
      <dgm:spPr/>
      <dgm:t>
        <a:bodyPr/>
        <a:lstStyle/>
        <a:p>
          <a:endParaRPr lang="en-US"/>
        </a:p>
      </dgm:t>
    </dgm:pt>
    <dgm:pt modelId="{BD759A6A-7D6E-4680-98FD-67BD2442FFD8}">
      <dgm:prSet custT="1"/>
      <dgm:spPr/>
      <dgm:t>
        <a:bodyPr/>
        <a:lstStyle/>
        <a:p>
          <a:r>
            <a:rPr lang="en-US" sz="1400" dirty="0"/>
            <a:t>Confirm our ideas with client and make changes as requested</a:t>
          </a:r>
        </a:p>
      </dgm:t>
    </dgm:pt>
    <dgm:pt modelId="{6463D20E-9340-4F1A-80A2-085F41F59460}" type="parTrans" cxnId="{10ED5BDE-EB3F-434C-B4B9-12927FE729C4}">
      <dgm:prSet/>
      <dgm:spPr/>
      <dgm:t>
        <a:bodyPr/>
        <a:lstStyle/>
        <a:p>
          <a:endParaRPr lang="en-US"/>
        </a:p>
      </dgm:t>
    </dgm:pt>
    <dgm:pt modelId="{D776F448-8033-4556-992B-DAE0CF740A78}" type="sibTrans" cxnId="{10ED5BDE-EB3F-434C-B4B9-12927FE729C4}">
      <dgm:prSet/>
      <dgm:spPr/>
      <dgm:t>
        <a:bodyPr/>
        <a:lstStyle/>
        <a:p>
          <a:endParaRPr lang="en-US"/>
        </a:p>
      </dgm:t>
    </dgm:pt>
    <dgm:pt modelId="{1D546C99-3FEC-4D32-B086-693DCA478A72}">
      <dgm:prSet/>
      <dgm:spPr/>
      <dgm:t>
        <a:bodyPr/>
        <a:lstStyle/>
        <a:p>
          <a:r>
            <a:rPr lang="en-US"/>
            <a:t>Phase 2</a:t>
          </a:r>
        </a:p>
      </dgm:t>
    </dgm:pt>
    <dgm:pt modelId="{999EE98E-5C98-46CA-AFDE-9B9C7CFCC3E9}" type="parTrans" cxnId="{6880EBD7-C700-4928-B578-019758B4E042}">
      <dgm:prSet/>
      <dgm:spPr/>
      <dgm:t>
        <a:bodyPr/>
        <a:lstStyle/>
        <a:p>
          <a:endParaRPr lang="en-US"/>
        </a:p>
      </dgm:t>
    </dgm:pt>
    <dgm:pt modelId="{4DB25546-6BC9-422E-B428-652E0842DEE0}" type="sibTrans" cxnId="{6880EBD7-C700-4928-B578-019758B4E042}">
      <dgm:prSet/>
      <dgm:spPr/>
      <dgm:t>
        <a:bodyPr/>
        <a:lstStyle/>
        <a:p>
          <a:endParaRPr lang="en-US"/>
        </a:p>
      </dgm:t>
    </dgm:pt>
    <dgm:pt modelId="{F69D4475-8059-47E9-9F3B-906B4D6BC5E4}">
      <dgm:prSet/>
      <dgm:spPr/>
      <dgm:t>
        <a:bodyPr/>
        <a:lstStyle/>
        <a:p>
          <a:r>
            <a:rPr lang="en-US" sz="1600" dirty="0"/>
            <a:t>Determine Software</a:t>
          </a:r>
        </a:p>
      </dgm:t>
    </dgm:pt>
    <dgm:pt modelId="{7A2F22DA-399B-4C44-B9F1-F7F9F9296B8F}" type="parTrans" cxnId="{028C7E2B-741A-4C29-ABDC-6DA1296A0570}">
      <dgm:prSet/>
      <dgm:spPr/>
      <dgm:t>
        <a:bodyPr/>
        <a:lstStyle/>
        <a:p>
          <a:endParaRPr lang="en-US"/>
        </a:p>
      </dgm:t>
    </dgm:pt>
    <dgm:pt modelId="{F43E6F4C-224A-433D-AF9E-77E7C9D1F0C1}" type="sibTrans" cxnId="{028C7E2B-741A-4C29-ABDC-6DA1296A0570}">
      <dgm:prSet/>
      <dgm:spPr/>
      <dgm:t>
        <a:bodyPr/>
        <a:lstStyle/>
        <a:p>
          <a:endParaRPr lang="en-US"/>
        </a:p>
      </dgm:t>
    </dgm:pt>
    <dgm:pt modelId="{5E109E44-AA2B-493B-AE22-4EE97437039A}">
      <dgm:prSet custT="1"/>
      <dgm:spPr/>
      <dgm:t>
        <a:bodyPr/>
        <a:lstStyle/>
        <a:p>
          <a:r>
            <a:rPr lang="en-US" sz="1400" dirty="0"/>
            <a:t>Research software implementation options</a:t>
          </a:r>
        </a:p>
      </dgm:t>
    </dgm:pt>
    <dgm:pt modelId="{022E6D71-905B-4C82-93EA-D1A4ACF603F1}" type="parTrans" cxnId="{6D3E99A9-044D-4C4B-85A9-4754EE5783B2}">
      <dgm:prSet/>
      <dgm:spPr/>
      <dgm:t>
        <a:bodyPr/>
        <a:lstStyle/>
        <a:p>
          <a:endParaRPr lang="en-US"/>
        </a:p>
      </dgm:t>
    </dgm:pt>
    <dgm:pt modelId="{77BF151C-9CB2-49CB-A6E3-F6AEAE868B0A}" type="sibTrans" cxnId="{6D3E99A9-044D-4C4B-85A9-4754EE5783B2}">
      <dgm:prSet/>
      <dgm:spPr/>
      <dgm:t>
        <a:bodyPr/>
        <a:lstStyle/>
        <a:p>
          <a:endParaRPr lang="en-US"/>
        </a:p>
      </dgm:t>
    </dgm:pt>
    <dgm:pt modelId="{EC096C1E-6E97-49E9-A48C-149B0AF0A889}">
      <dgm:prSet custT="1"/>
      <dgm:spPr/>
      <dgm:t>
        <a:bodyPr/>
        <a:lstStyle/>
        <a:p>
          <a:r>
            <a:rPr lang="en-US" sz="1400" dirty="0"/>
            <a:t>Propose implementation ideas to client</a:t>
          </a:r>
        </a:p>
      </dgm:t>
    </dgm:pt>
    <dgm:pt modelId="{701A3BA4-4D7E-4938-8C49-FBFFB2C4906F}" type="parTrans" cxnId="{3E43B6DB-0C34-4074-A820-76C1C4587DFD}">
      <dgm:prSet/>
      <dgm:spPr/>
      <dgm:t>
        <a:bodyPr/>
        <a:lstStyle/>
        <a:p>
          <a:endParaRPr lang="en-US"/>
        </a:p>
      </dgm:t>
    </dgm:pt>
    <dgm:pt modelId="{41C57E97-C591-4078-977C-AD62DB0C1BE3}" type="sibTrans" cxnId="{3E43B6DB-0C34-4074-A820-76C1C4587DFD}">
      <dgm:prSet/>
      <dgm:spPr/>
      <dgm:t>
        <a:bodyPr/>
        <a:lstStyle/>
        <a:p>
          <a:endParaRPr lang="en-US"/>
        </a:p>
      </dgm:t>
    </dgm:pt>
    <dgm:pt modelId="{AE91529D-382D-4C40-AF1E-FE1768D9FB1C}">
      <dgm:prSet custT="1"/>
      <dgm:spPr/>
      <dgm:t>
        <a:bodyPr/>
        <a:lstStyle/>
        <a:p>
          <a:r>
            <a:rPr lang="en-US" sz="1400" dirty="0"/>
            <a:t>Get software accounts set up</a:t>
          </a:r>
        </a:p>
      </dgm:t>
    </dgm:pt>
    <dgm:pt modelId="{B07667B1-F7F6-4342-A219-DCF5CE3AC5FB}" type="parTrans" cxnId="{B058C1B1-1C27-4E51-87F2-E50A26A12D67}">
      <dgm:prSet/>
      <dgm:spPr/>
      <dgm:t>
        <a:bodyPr/>
        <a:lstStyle/>
        <a:p>
          <a:endParaRPr lang="en-US"/>
        </a:p>
      </dgm:t>
    </dgm:pt>
    <dgm:pt modelId="{11971C03-7FA4-4CEC-89C6-DB34FECA0E06}" type="sibTrans" cxnId="{B058C1B1-1C27-4E51-87F2-E50A26A12D67}">
      <dgm:prSet/>
      <dgm:spPr/>
      <dgm:t>
        <a:bodyPr/>
        <a:lstStyle/>
        <a:p>
          <a:endParaRPr lang="en-US"/>
        </a:p>
      </dgm:t>
    </dgm:pt>
    <dgm:pt modelId="{93EF7B3D-FECF-4C3D-B635-70082E706D5E}">
      <dgm:prSet/>
      <dgm:spPr/>
      <dgm:t>
        <a:bodyPr/>
        <a:lstStyle/>
        <a:p>
          <a:r>
            <a:rPr lang="en-US" dirty="0"/>
            <a:t>Phase 3</a:t>
          </a:r>
        </a:p>
      </dgm:t>
    </dgm:pt>
    <dgm:pt modelId="{44F373F9-1496-4A6D-A370-3D3AFF2EFC1B}" type="parTrans" cxnId="{53EDA91D-B63E-4B47-B617-D74B46263F50}">
      <dgm:prSet/>
      <dgm:spPr/>
      <dgm:t>
        <a:bodyPr/>
        <a:lstStyle/>
        <a:p>
          <a:endParaRPr lang="en-US"/>
        </a:p>
      </dgm:t>
    </dgm:pt>
    <dgm:pt modelId="{80C168AD-ED6E-4FCA-A8C3-A4E209D6431D}" type="sibTrans" cxnId="{53EDA91D-B63E-4B47-B617-D74B46263F50}">
      <dgm:prSet/>
      <dgm:spPr/>
      <dgm:t>
        <a:bodyPr/>
        <a:lstStyle/>
        <a:p>
          <a:endParaRPr lang="en-US"/>
        </a:p>
      </dgm:t>
    </dgm:pt>
    <dgm:pt modelId="{2E4100CB-3B51-4F5B-A364-277F9FA8FF49}">
      <dgm:prSet/>
      <dgm:spPr/>
      <dgm:t>
        <a:bodyPr/>
        <a:lstStyle/>
        <a:p>
          <a:r>
            <a:rPr lang="en-US" sz="1600" dirty="0"/>
            <a:t>Split Workload</a:t>
          </a:r>
        </a:p>
      </dgm:t>
    </dgm:pt>
    <dgm:pt modelId="{231D6A65-85F4-4203-8A5E-FAE80A88EB15}" type="parTrans" cxnId="{0F407C9E-6A66-4551-A899-CAD9F246A008}">
      <dgm:prSet/>
      <dgm:spPr/>
      <dgm:t>
        <a:bodyPr/>
        <a:lstStyle/>
        <a:p>
          <a:endParaRPr lang="en-US"/>
        </a:p>
      </dgm:t>
    </dgm:pt>
    <dgm:pt modelId="{0E6C5DC3-5F9C-4631-AE3F-63D6CDB14C66}" type="sibTrans" cxnId="{0F407C9E-6A66-4551-A899-CAD9F246A008}">
      <dgm:prSet/>
      <dgm:spPr/>
      <dgm:t>
        <a:bodyPr/>
        <a:lstStyle/>
        <a:p>
          <a:endParaRPr lang="en-US"/>
        </a:p>
      </dgm:t>
    </dgm:pt>
    <dgm:pt modelId="{3A163A7B-FAF8-4FD6-8013-D0F32F5AF495}">
      <dgm:prSet custT="1"/>
      <dgm:spPr/>
      <dgm:t>
        <a:bodyPr/>
        <a:lstStyle/>
        <a:p>
          <a:r>
            <a:rPr lang="en-US" sz="1400" dirty="0"/>
            <a:t>Determine who will work on each task</a:t>
          </a:r>
        </a:p>
      </dgm:t>
    </dgm:pt>
    <dgm:pt modelId="{F4344E0C-9338-4E8F-A2AD-1556E433F67B}" type="parTrans" cxnId="{C4AACE6E-8D86-4EBF-9CFF-C0C6AB11FE09}">
      <dgm:prSet/>
      <dgm:spPr/>
      <dgm:t>
        <a:bodyPr/>
        <a:lstStyle/>
        <a:p>
          <a:endParaRPr lang="en-US"/>
        </a:p>
      </dgm:t>
    </dgm:pt>
    <dgm:pt modelId="{379F6A86-B9BB-436E-8A88-C47FEEEB77D0}" type="sibTrans" cxnId="{C4AACE6E-8D86-4EBF-9CFF-C0C6AB11FE09}">
      <dgm:prSet/>
      <dgm:spPr/>
      <dgm:t>
        <a:bodyPr/>
        <a:lstStyle/>
        <a:p>
          <a:endParaRPr lang="en-US"/>
        </a:p>
      </dgm:t>
    </dgm:pt>
    <dgm:pt modelId="{A98BA80A-1FC9-4F81-8338-6A232FF5CCC7}">
      <dgm:prSet custT="1"/>
      <dgm:spPr/>
      <dgm:t>
        <a:bodyPr/>
        <a:lstStyle/>
        <a:p>
          <a:r>
            <a:rPr lang="en-US" sz="1400" dirty="0"/>
            <a:t>Hold weekly meetings to make sure tasks are complete</a:t>
          </a:r>
        </a:p>
      </dgm:t>
    </dgm:pt>
    <dgm:pt modelId="{84A4D699-F32E-45F3-97BD-43370BBD1D46}" type="parTrans" cxnId="{903C65AC-537F-4FDD-BEA6-E8B0062E87D2}">
      <dgm:prSet/>
      <dgm:spPr/>
      <dgm:t>
        <a:bodyPr/>
        <a:lstStyle/>
        <a:p>
          <a:endParaRPr lang="en-US"/>
        </a:p>
      </dgm:t>
    </dgm:pt>
    <dgm:pt modelId="{6D6BF9FF-4566-489A-B482-3C147C8B02AF}" type="sibTrans" cxnId="{903C65AC-537F-4FDD-BEA6-E8B0062E87D2}">
      <dgm:prSet/>
      <dgm:spPr/>
      <dgm:t>
        <a:bodyPr/>
        <a:lstStyle/>
        <a:p>
          <a:endParaRPr lang="en-US"/>
        </a:p>
      </dgm:t>
    </dgm:pt>
    <dgm:pt modelId="{C100C4B1-2CD3-4356-89F7-F328671F3670}">
      <dgm:prSet custT="1"/>
      <dgm:spPr/>
      <dgm:t>
        <a:bodyPr/>
        <a:lstStyle/>
        <a:p>
          <a:r>
            <a:rPr lang="en-US" sz="1400" dirty="0"/>
            <a:t>Rebalance workload when necessary</a:t>
          </a:r>
        </a:p>
      </dgm:t>
    </dgm:pt>
    <dgm:pt modelId="{881C1E43-A1CB-47EB-9CEB-489A44A54BE2}" type="parTrans" cxnId="{1997DFC7-117D-42CF-8BB5-37A5122CB028}">
      <dgm:prSet/>
      <dgm:spPr/>
      <dgm:t>
        <a:bodyPr/>
        <a:lstStyle/>
        <a:p>
          <a:endParaRPr lang="en-US"/>
        </a:p>
      </dgm:t>
    </dgm:pt>
    <dgm:pt modelId="{1186FA16-86FA-4156-992E-CBA30FC344A1}" type="sibTrans" cxnId="{1997DFC7-117D-42CF-8BB5-37A5122CB028}">
      <dgm:prSet/>
      <dgm:spPr/>
      <dgm:t>
        <a:bodyPr/>
        <a:lstStyle/>
        <a:p>
          <a:endParaRPr lang="en-US"/>
        </a:p>
      </dgm:t>
    </dgm:pt>
    <dgm:pt modelId="{750F6A40-D6DD-463D-B7F3-7BB397BC470C}" type="pres">
      <dgm:prSet presAssocID="{76DD4D4E-FED2-48DB-BD71-4DBB2387FBBD}" presName="Name0" presStyleCnt="0">
        <dgm:presLayoutVars>
          <dgm:dir/>
          <dgm:animLvl val="lvl"/>
          <dgm:resizeHandles val="exact"/>
        </dgm:presLayoutVars>
      </dgm:prSet>
      <dgm:spPr/>
    </dgm:pt>
    <dgm:pt modelId="{C199A635-5926-46B0-8D2F-146F4D8733B4}" type="pres">
      <dgm:prSet presAssocID="{93EF7B3D-FECF-4C3D-B635-70082E706D5E}" presName="boxAndChildren" presStyleCnt="0"/>
      <dgm:spPr/>
    </dgm:pt>
    <dgm:pt modelId="{CEEE8337-8060-4979-A9FC-515696AF923E}" type="pres">
      <dgm:prSet presAssocID="{93EF7B3D-FECF-4C3D-B635-70082E706D5E}" presName="parentTextBox" presStyleLbl="alignNode1" presStyleIdx="0" presStyleCnt="3"/>
      <dgm:spPr/>
    </dgm:pt>
    <dgm:pt modelId="{11A4A3A8-42BC-4307-A912-44B6E976E8C4}" type="pres">
      <dgm:prSet presAssocID="{93EF7B3D-FECF-4C3D-B635-70082E706D5E}" presName="descendantBox" presStyleLbl="bgAccFollowNode1" presStyleIdx="0" presStyleCnt="3"/>
      <dgm:spPr/>
    </dgm:pt>
    <dgm:pt modelId="{F22AE2E9-DF2B-4886-83ED-9E54CF11D6CE}" type="pres">
      <dgm:prSet presAssocID="{4DB25546-6BC9-422E-B428-652E0842DEE0}" presName="sp" presStyleCnt="0"/>
      <dgm:spPr/>
    </dgm:pt>
    <dgm:pt modelId="{4AD67D12-0138-412F-9CEE-63E1DFD79307}" type="pres">
      <dgm:prSet presAssocID="{1D546C99-3FEC-4D32-B086-693DCA478A72}" presName="arrowAndChildren" presStyleCnt="0"/>
      <dgm:spPr/>
    </dgm:pt>
    <dgm:pt modelId="{F37FFC6C-CD08-4289-A2DD-AF1DDF3CA82F}" type="pres">
      <dgm:prSet presAssocID="{1D546C99-3FEC-4D32-B086-693DCA478A72}" presName="parentTextArrow" presStyleLbl="node1" presStyleIdx="0" presStyleCnt="0"/>
      <dgm:spPr/>
    </dgm:pt>
    <dgm:pt modelId="{F10A32BF-15FE-400F-8028-6016549347F1}" type="pres">
      <dgm:prSet presAssocID="{1D546C99-3FEC-4D32-B086-693DCA478A72}" presName="arrow" presStyleLbl="alignNode1" presStyleIdx="1" presStyleCnt="3"/>
      <dgm:spPr/>
    </dgm:pt>
    <dgm:pt modelId="{F389C09C-9CF2-4444-895B-118578B024CF}" type="pres">
      <dgm:prSet presAssocID="{1D546C99-3FEC-4D32-B086-693DCA478A72}" presName="descendantArrow" presStyleLbl="bgAccFollowNode1" presStyleIdx="1" presStyleCnt="3"/>
      <dgm:spPr/>
    </dgm:pt>
    <dgm:pt modelId="{46581F40-C18B-4B47-8639-8EDF823CDC2B}" type="pres">
      <dgm:prSet presAssocID="{F3302307-6A79-41D3-AC2F-E443178A7BD6}" presName="sp" presStyleCnt="0"/>
      <dgm:spPr/>
    </dgm:pt>
    <dgm:pt modelId="{B4A2F041-A6CB-4ACC-A4DC-06E8222AF3D1}" type="pres">
      <dgm:prSet presAssocID="{85A587DC-C8FF-4C8F-B94B-F53F7BD6BF48}" presName="arrowAndChildren" presStyleCnt="0"/>
      <dgm:spPr/>
    </dgm:pt>
    <dgm:pt modelId="{8FEA50CE-2554-45CA-8F19-C39189E596BA}" type="pres">
      <dgm:prSet presAssocID="{85A587DC-C8FF-4C8F-B94B-F53F7BD6BF48}" presName="parentTextArrow" presStyleLbl="node1" presStyleIdx="0" presStyleCnt="0"/>
      <dgm:spPr/>
    </dgm:pt>
    <dgm:pt modelId="{42C2E944-522C-4E5D-8D10-459DC086F15B}" type="pres">
      <dgm:prSet presAssocID="{85A587DC-C8FF-4C8F-B94B-F53F7BD6BF48}" presName="arrow" presStyleLbl="alignNode1" presStyleIdx="2" presStyleCnt="3"/>
      <dgm:spPr/>
    </dgm:pt>
    <dgm:pt modelId="{55DF9466-DA6A-49AC-8C5F-8066A65FDED6}" type="pres">
      <dgm:prSet presAssocID="{85A587DC-C8FF-4C8F-B94B-F53F7BD6BF48}" presName="descendantArrow" presStyleLbl="bgAccFollowNode1" presStyleIdx="2" presStyleCnt="3"/>
      <dgm:spPr/>
    </dgm:pt>
  </dgm:ptLst>
  <dgm:cxnLst>
    <dgm:cxn modelId="{DFFDEF0F-CED3-4DE5-9917-B444CF58E792}" type="presOf" srcId="{1D546C99-3FEC-4D32-B086-693DCA478A72}" destId="{F37FFC6C-CD08-4289-A2DD-AF1DDF3CA82F}" srcOrd="0" destOrd="0" presId="urn:microsoft.com/office/officeart/2016/7/layout/VerticalDownArrowProcess"/>
    <dgm:cxn modelId="{53EDA91D-B63E-4B47-B617-D74B46263F50}" srcId="{76DD4D4E-FED2-48DB-BD71-4DBB2387FBBD}" destId="{93EF7B3D-FECF-4C3D-B635-70082E706D5E}" srcOrd="2" destOrd="0" parTransId="{44F373F9-1496-4A6D-A370-3D3AFF2EFC1B}" sibTransId="{80C168AD-ED6E-4FCA-A8C3-A4E209D6431D}"/>
    <dgm:cxn modelId="{A9FBF226-C9B4-4F5C-BEA6-D4F27F776E30}" type="presOf" srcId="{85A587DC-C8FF-4C8F-B94B-F53F7BD6BF48}" destId="{8FEA50CE-2554-45CA-8F19-C39189E596BA}" srcOrd="0" destOrd="0" presId="urn:microsoft.com/office/officeart/2016/7/layout/VerticalDownArrowProcess"/>
    <dgm:cxn modelId="{028C7E2B-741A-4C29-ABDC-6DA1296A0570}" srcId="{1D546C99-3FEC-4D32-B086-693DCA478A72}" destId="{F69D4475-8059-47E9-9F3B-906B4D6BC5E4}" srcOrd="0" destOrd="0" parTransId="{7A2F22DA-399B-4C44-B9F1-F7F9F9296B8F}" sibTransId="{F43E6F4C-224A-433D-AF9E-77E7C9D1F0C1}"/>
    <dgm:cxn modelId="{7A10935B-F051-4EEC-8150-8A2AD85E9822}" srcId="{CAEB478F-BF0E-454B-BD5F-CB685BDD6595}" destId="{5AFA41CA-5F93-4D21-8020-355407AF3542}" srcOrd="0" destOrd="0" parTransId="{239B0476-0685-4768-9490-5410AD604D92}" sibTransId="{2FC336C1-6E05-479E-8A1D-67E4A742BC64}"/>
    <dgm:cxn modelId="{41D8ED67-3C04-4DE4-AD21-419E10CC94E9}" type="presOf" srcId="{93EF7B3D-FECF-4C3D-B635-70082E706D5E}" destId="{CEEE8337-8060-4979-A9FC-515696AF923E}" srcOrd="0" destOrd="0" presId="urn:microsoft.com/office/officeart/2016/7/layout/VerticalDownArrowProcess"/>
    <dgm:cxn modelId="{7051EB4C-85AF-4F01-972E-1933725FC7BA}" srcId="{76DD4D4E-FED2-48DB-BD71-4DBB2387FBBD}" destId="{85A587DC-C8FF-4C8F-B94B-F53F7BD6BF48}" srcOrd="0" destOrd="0" parTransId="{9C0A7342-4DB2-4411-94D3-252FFA3D2439}" sibTransId="{F3302307-6A79-41D3-AC2F-E443178A7BD6}"/>
    <dgm:cxn modelId="{C4AACE6E-8D86-4EBF-9CFF-C0C6AB11FE09}" srcId="{2E4100CB-3B51-4F5B-A364-277F9FA8FF49}" destId="{3A163A7B-FAF8-4FD6-8013-D0F32F5AF495}" srcOrd="0" destOrd="0" parTransId="{F4344E0C-9338-4E8F-A2AD-1556E433F67B}" sibTransId="{379F6A86-B9BB-436E-8A88-C47FEEEB77D0}"/>
    <dgm:cxn modelId="{0A6B7652-0643-4C1B-AB6F-CE6162598008}" type="presOf" srcId="{2E4100CB-3B51-4F5B-A364-277F9FA8FF49}" destId="{11A4A3A8-42BC-4307-A912-44B6E976E8C4}" srcOrd="0" destOrd="0" presId="urn:microsoft.com/office/officeart/2016/7/layout/VerticalDownArrowProcess"/>
    <dgm:cxn modelId="{03803473-112F-4624-84B2-FA1163DFF5BA}" srcId="{85A587DC-C8FF-4C8F-B94B-F53F7BD6BF48}" destId="{CAEB478F-BF0E-454B-BD5F-CB685BDD6595}" srcOrd="0" destOrd="0" parTransId="{2AD98F5B-6932-4576-B41E-9D0ACE31A653}" sibTransId="{7FD5759A-1F5F-43F9-98CB-D24B1D760977}"/>
    <dgm:cxn modelId="{5ADC878B-FC75-4242-8E78-B88F1CE18B11}" type="presOf" srcId="{5AFA41CA-5F93-4D21-8020-355407AF3542}" destId="{55DF9466-DA6A-49AC-8C5F-8066A65FDED6}" srcOrd="0" destOrd="1" presId="urn:microsoft.com/office/officeart/2016/7/layout/VerticalDownArrowProcess"/>
    <dgm:cxn modelId="{DBD1E298-B121-4791-8819-DFCFD6FCC797}" type="presOf" srcId="{5E109E44-AA2B-493B-AE22-4EE97437039A}" destId="{F389C09C-9CF2-4444-895B-118578B024CF}" srcOrd="0" destOrd="1" presId="urn:microsoft.com/office/officeart/2016/7/layout/VerticalDownArrowProcess"/>
    <dgm:cxn modelId="{0F407C9E-6A66-4551-A899-CAD9F246A008}" srcId="{93EF7B3D-FECF-4C3D-B635-70082E706D5E}" destId="{2E4100CB-3B51-4F5B-A364-277F9FA8FF49}" srcOrd="0" destOrd="0" parTransId="{231D6A65-85F4-4203-8A5E-FAE80A88EB15}" sibTransId="{0E6C5DC3-5F9C-4631-AE3F-63D6CDB14C66}"/>
    <dgm:cxn modelId="{836FDEA1-22B5-4037-984C-02884756A17F}" type="presOf" srcId="{A98BA80A-1FC9-4F81-8338-6A232FF5CCC7}" destId="{11A4A3A8-42BC-4307-A912-44B6E976E8C4}" srcOrd="0" destOrd="2" presId="urn:microsoft.com/office/officeart/2016/7/layout/VerticalDownArrowProcess"/>
    <dgm:cxn modelId="{B5E43BA4-170C-4C3B-98D5-36BD15C26C41}" type="presOf" srcId="{C100C4B1-2CD3-4356-89F7-F328671F3670}" destId="{11A4A3A8-42BC-4307-A912-44B6E976E8C4}" srcOrd="0" destOrd="3" presId="urn:microsoft.com/office/officeart/2016/7/layout/VerticalDownArrowProcess"/>
    <dgm:cxn modelId="{9AE496A5-D108-44AA-9ABF-3415114EB3A7}" srcId="{CAEB478F-BF0E-454B-BD5F-CB685BDD6595}" destId="{1239A9B5-CF26-4101-B7D7-4F47620490FA}" srcOrd="1" destOrd="0" parTransId="{F098C3B2-56A9-4C9A-8E99-7864BB8E538A}" sibTransId="{478D6E1C-0F4F-4BCC-9D06-7117DD63DA34}"/>
    <dgm:cxn modelId="{6D3E99A9-044D-4C4B-85A9-4754EE5783B2}" srcId="{F69D4475-8059-47E9-9F3B-906B4D6BC5E4}" destId="{5E109E44-AA2B-493B-AE22-4EE97437039A}" srcOrd="0" destOrd="0" parTransId="{022E6D71-905B-4C82-93EA-D1A4ACF603F1}" sibTransId="{77BF151C-9CB2-49CB-A6E3-F6AEAE868B0A}"/>
    <dgm:cxn modelId="{903C65AC-537F-4FDD-BEA6-E8B0062E87D2}" srcId="{2E4100CB-3B51-4F5B-A364-277F9FA8FF49}" destId="{A98BA80A-1FC9-4F81-8338-6A232FF5CCC7}" srcOrd="1" destOrd="0" parTransId="{84A4D699-F32E-45F3-97BD-43370BBD1D46}" sibTransId="{6D6BF9FF-4566-489A-B482-3C147C8B02AF}"/>
    <dgm:cxn modelId="{B058C1B1-1C27-4E51-87F2-E50A26A12D67}" srcId="{F69D4475-8059-47E9-9F3B-906B4D6BC5E4}" destId="{AE91529D-382D-4C40-AF1E-FE1768D9FB1C}" srcOrd="2" destOrd="0" parTransId="{B07667B1-F7F6-4342-A219-DCF5CE3AC5FB}" sibTransId="{11971C03-7FA4-4CEC-89C6-DB34FECA0E06}"/>
    <dgm:cxn modelId="{E7ADE9B1-9863-4924-89CB-C8161D9A0968}" type="presOf" srcId="{1239A9B5-CF26-4101-B7D7-4F47620490FA}" destId="{55DF9466-DA6A-49AC-8C5F-8066A65FDED6}" srcOrd="0" destOrd="2" presId="urn:microsoft.com/office/officeart/2016/7/layout/VerticalDownArrowProcess"/>
    <dgm:cxn modelId="{26C201B7-5E61-48EB-AE1A-1C5E5F282FD0}" type="presOf" srcId="{3A163A7B-FAF8-4FD6-8013-D0F32F5AF495}" destId="{11A4A3A8-42BC-4307-A912-44B6E976E8C4}" srcOrd="0" destOrd="1" presId="urn:microsoft.com/office/officeart/2016/7/layout/VerticalDownArrowProcess"/>
    <dgm:cxn modelId="{FC77BABF-4E74-4B78-9091-48623AAED074}" type="presOf" srcId="{85A587DC-C8FF-4C8F-B94B-F53F7BD6BF48}" destId="{42C2E944-522C-4E5D-8D10-459DC086F15B}" srcOrd="1" destOrd="0" presId="urn:microsoft.com/office/officeart/2016/7/layout/VerticalDownArrowProcess"/>
    <dgm:cxn modelId="{154B4FC1-D7AF-4CDA-A8BB-94C50974C097}" type="presOf" srcId="{AE91529D-382D-4C40-AF1E-FE1768D9FB1C}" destId="{F389C09C-9CF2-4444-895B-118578B024CF}" srcOrd="0" destOrd="3" presId="urn:microsoft.com/office/officeart/2016/7/layout/VerticalDownArrowProcess"/>
    <dgm:cxn modelId="{1997DFC7-117D-42CF-8BB5-37A5122CB028}" srcId="{2E4100CB-3B51-4F5B-A364-277F9FA8FF49}" destId="{C100C4B1-2CD3-4356-89F7-F328671F3670}" srcOrd="2" destOrd="0" parTransId="{881C1E43-A1CB-47EB-9CEB-489A44A54BE2}" sibTransId="{1186FA16-86FA-4156-992E-CBA30FC344A1}"/>
    <dgm:cxn modelId="{CA6B65D4-9F75-4D50-BD81-A8F260354478}" type="presOf" srcId="{76DD4D4E-FED2-48DB-BD71-4DBB2387FBBD}" destId="{750F6A40-D6DD-463D-B7F3-7BB397BC470C}" srcOrd="0" destOrd="0" presId="urn:microsoft.com/office/officeart/2016/7/layout/VerticalDownArrowProcess"/>
    <dgm:cxn modelId="{9D008CD5-B063-4E54-BA6C-6E61B2B8A84F}" type="presOf" srcId="{CAEB478F-BF0E-454B-BD5F-CB685BDD6595}" destId="{55DF9466-DA6A-49AC-8C5F-8066A65FDED6}" srcOrd="0" destOrd="0" presId="urn:microsoft.com/office/officeart/2016/7/layout/VerticalDownArrowProcess"/>
    <dgm:cxn modelId="{6880EBD7-C700-4928-B578-019758B4E042}" srcId="{76DD4D4E-FED2-48DB-BD71-4DBB2387FBBD}" destId="{1D546C99-3FEC-4D32-B086-693DCA478A72}" srcOrd="1" destOrd="0" parTransId="{999EE98E-5C98-46CA-AFDE-9B9C7CFCC3E9}" sibTransId="{4DB25546-6BC9-422E-B428-652E0842DEE0}"/>
    <dgm:cxn modelId="{3E43B6DB-0C34-4074-A820-76C1C4587DFD}" srcId="{F69D4475-8059-47E9-9F3B-906B4D6BC5E4}" destId="{EC096C1E-6E97-49E9-A48C-149B0AF0A889}" srcOrd="1" destOrd="0" parTransId="{701A3BA4-4D7E-4938-8C49-FBFFB2C4906F}" sibTransId="{41C57E97-C591-4078-977C-AD62DB0C1BE3}"/>
    <dgm:cxn modelId="{10ED5BDE-EB3F-434C-B4B9-12927FE729C4}" srcId="{CAEB478F-BF0E-454B-BD5F-CB685BDD6595}" destId="{BD759A6A-7D6E-4680-98FD-67BD2442FFD8}" srcOrd="2" destOrd="0" parTransId="{6463D20E-9340-4F1A-80A2-085F41F59460}" sibTransId="{D776F448-8033-4556-992B-DAE0CF740A78}"/>
    <dgm:cxn modelId="{7F84A5E7-BD3B-46C4-A6F2-1CD987F09774}" type="presOf" srcId="{BD759A6A-7D6E-4680-98FD-67BD2442FFD8}" destId="{55DF9466-DA6A-49AC-8C5F-8066A65FDED6}" srcOrd="0" destOrd="3" presId="urn:microsoft.com/office/officeart/2016/7/layout/VerticalDownArrowProcess"/>
    <dgm:cxn modelId="{7E6035E8-139D-4A11-B530-067229CF62F8}" type="presOf" srcId="{EC096C1E-6E97-49E9-A48C-149B0AF0A889}" destId="{F389C09C-9CF2-4444-895B-118578B024CF}" srcOrd="0" destOrd="2" presId="urn:microsoft.com/office/officeart/2016/7/layout/VerticalDownArrowProcess"/>
    <dgm:cxn modelId="{D4C5ACF4-CC14-4378-91BE-F1234A7236CF}" type="presOf" srcId="{F69D4475-8059-47E9-9F3B-906B4D6BC5E4}" destId="{F389C09C-9CF2-4444-895B-118578B024CF}" srcOrd="0" destOrd="0" presId="urn:microsoft.com/office/officeart/2016/7/layout/VerticalDownArrowProcess"/>
    <dgm:cxn modelId="{71A0EAFF-3037-4E39-943E-F96886EFDA77}" type="presOf" srcId="{1D546C99-3FEC-4D32-B086-693DCA478A72}" destId="{F10A32BF-15FE-400F-8028-6016549347F1}" srcOrd="1" destOrd="0" presId="urn:microsoft.com/office/officeart/2016/7/layout/VerticalDownArrowProcess"/>
    <dgm:cxn modelId="{4F207575-21F7-4354-A9BA-ECC816B47D58}" type="presParOf" srcId="{750F6A40-D6DD-463D-B7F3-7BB397BC470C}" destId="{C199A635-5926-46B0-8D2F-146F4D8733B4}" srcOrd="0" destOrd="0" presId="urn:microsoft.com/office/officeart/2016/7/layout/VerticalDownArrowProcess"/>
    <dgm:cxn modelId="{E64108BD-B485-40B6-ACFA-9FE400547423}" type="presParOf" srcId="{C199A635-5926-46B0-8D2F-146F4D8733B4}" destId="{CEEE8337-8060-4979-A9FC-515696AF923E}" srcOrd="0" destOrd="0" presId="urn:microsoft.com/office/officeart/2016/7/layout/VerticalDownArrowProcess"/>
    <dgm:cxn modelId="{EA934CE3-43E4-42B4-970B-17BB5E32FBE8}" type="presParOf" srcId="{C199A635-5926-46B0-8D2F-146F4D8733B4}" destId="{11A4A3A8-42BC-4307-A912-44B6E976E8C4}" srcOrd="1" destOrd="0" presId="urn:microsoft.com/office/officeart/2016/7/layout/VerticalDownArrowProcess"/>
    <dgm:cxn modelId="{982778AA-50E1-49B5-BE16-D8150DFC8018}" type="presParOf" srcId="{750F6A40-D6DD-463D-B7F3-7BB397BC470C}" destId="{F22AE2E9-DF2B-4886-83ED-9E54CF11D6CE}" srcOrd="1" destOrd="0" presId="urn:microsoft.com/office/officeart/2016/7/layout/VerticalDownArrowProcess"/>
    <dgm:cxn modelId="{0F86A28B-6A09-4F91-A966-6ED7C010F27F}" type="presParOf" srcId="{750F6A40-D6DD-463D-B7F3-7BB397BC470C}" destId="{4AD67D12-0138-412F-9CEE-63E1DFD79307}" srcOrd="2" destOrd="0" presId="urn:microsoft.com/office/officeart/2016/7/layout/VerticalDownArrowProcess"/>
    <dgm:cxn modelId="{5148AD26-B1A2-4DF6-977A-C33AA8D79BCF}" type="presParOf" srcId="{4AD67D12-0138-412F-9CEE-63E1DFD79307}" destId="{F37FFC6C-CD08-4289-A2DD-AF1DDF3CA82F}" srcOrd="0" destOrd="0" presId="urn:microsoft.com/office/officeart/2016/7/layout/VerticalDownArrowProcess"/>
    <dgm:cxn modelId="{D281C153-42B2-42A4-8EC9-3FFD670FECBE}" type="presParOf" srcId="{4AD67D12-0138-412F-9CEE-63E1DFD79307}" destId="{F10A32BF-15FE-400F-8028-6016549347F1}" srcOrd="1" destOrd="0" presId="urn:microsoft.com/office/officeart/2016/7/layout/VerticalDownArrowProcess"/>
    <dgm:cxn modelId="{F7747A90-E0DB-46B4-A07D-08F89700A27F}" type="presParOf" srcId="{4AD67D12-0138-412F-9CEE-63E1DFD79307}" destId="{F389C09C-9CF2-4444-895B-118578B024CF}" srcOrd="2" destOrd="0" presId="urn:microsoft.com/office/officeart/2016/7/layout/VerticalDownArrowProcess"/>
    <dgm:cxn modelId="{CC7F60FB-3E04-4F62-B0C0-77020A9CEC34}" type="presParOf" srcId="{750F6A40-D6DD-463D-B7F3-7BB397BC470C}" destId="{46581F40-C18B-4B47-8639-8EDF823CDC2B}" srcOrd="3" destOrd="0" presId="urn:microsoft.com/office/officeart/2016/7/layout/VerticalDownArrowProcess"/>
    <dgm:cxn modelId="{1D85AD2C-D70F-4C08-8AB7-3977492DFAE7}" type="presParOf" srcId="{750F6A40-D6DD-463D-B7F3-7BB397BC470C}" destId="{B4A2F041-A6CB-4ACC-A4DC-06E8222AF3D1}" srcOrd="4" destOrd="0" presId="urn:microsoft.com/office/officeart/2016/7/layout/VerticalDownArrowProcess"/>
    <dgm:cxn modelId="{3FFD6ACE-E752-4A9F-ADFB-0D103EF66839}" type="presParOf" srcId="{B4A2F041-A6CB-4ACC-A4DC-06E8222AF3D1}" destId="{8FEA50CE-2554-45CA-8F19-C39189E596BA}" srcOrd="0" destOrd="0" presId="urn:microsoft.com/office/officeart/2016/7/layout/VerticalDownArrowProcess"/>
    <dgm:cxn modelId="{2DD070FF-8436-419B-9B75-126B0303E30B}" type="presParOf" srcId="{B4A2F041-A6CB-4ACC-A4DC-06E8222AF3D1}" destId="{42C2E944-522C-4E5D-8D10-459DC086F15B}" srcOrd="1" destOrd="0" presId="urn:microsoft.com/office/officeart/2016/7/layout/VerticalDownArrowProcess"/>
    <dgm:cxn modelId="{46C67A62-3CD2-453B-87B3-804B2E79742E}" type="presParOf" srcId="{B4A2F041-A6CB-4ACC-A4DC-06E8222AF3D1}" destId="{55DF9466-DA6A-49AC-8C5F-8066A65FDED6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E8337-8060-4979-A9FC-515696AF923E}">
      <dsp:nvSpPr>
        <dsp:cNvPr id="0" name=""/>
        <dsp:cNvSpPr/>
      </dsp:nvSpPr>
      <dsp:spPr>
        <a:xfrm>
          <a:off x="0" y="4095487"/>
          <a:ext cx="1863936" cy="13442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563" tIns="234696" rIns="132563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Phase 3</a:t>
          </a:r>
        </a:p>
      </dsp:txBody>
      <dsp:txXfrm>
        <a:off x="0" y="4095487"/>
        <a:ext cx="1863936" cy="1344230"/>
      </dsp:txXfrm>
    </dsp:sp>
    <dsp:sp modelId="{11A4A3A8-42BC-4307-A912-44B6E976E8C4}">
      <dsp:nvSpPr>
        <dsp:cNvPr id="0" name=""/>
        <dsp:cNvSpPr/>
      </dsp:nvSpPr>
      <dsp:spPr>
        <a:xfrm>
          <a:off x="1863936" y="4095487"/>
          <a:ext cx="5591810" cy="13442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428" tIns="177800" rIns="113428" bIns="1778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Split Workload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Determine who will work on each task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Hold weekly meetings to make sure tasks are complete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Rebalance workload when necessary</a:t>
          </a:r>
        </a:p>
      </dsp:txBody>
      <dsp:txXfrm>
        <a:off x="1863936" y="4095487"/>
        <a:ext cx="5591810" cy="1344230"/>
      </dsp:txXfrm>
    </dsp:sp>
    <dsp:sp modelId="{F10A32BF-15FE-400F-8028-6016549347F1}">
      <dsp:nvSpPr>
        <dsp:cNvPr id="0" name=""/>
        <dsp:cNvSpPr/>
      </dsp:nvSpPr>
      <dsp:spPr>
        <a:xfrm rot="10800000">
          <a:off x="0" y="2048224"/>
          <a:ext cx="1863936" cy="206742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563" tIns="234696" rIns="132563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Phase 2</a:t>
          </a:r>
        </a:p>
      </dsp:txBody>
      <dsp:txXfrm rot="-10800000">
        <a:off x="0" y="2048224"/>
        <a:ext cx="1863936" cy="1343827"/>
      </dsp:txXfrm>
    </dsp:sp>
    <dsp:sp modelId="{F389C09C-9CF2-4444-895B-118578B024CF}">
      <dsp:nvSpPr>
        <dsp:cNvPr id="0" name=""/>
        <dsp:cNvSpPr/>
      </dsp:nvSpPr>
      <dsp:spPr>
        <a:xfrm>
          <a:off x="1863936" y="2048224"/>
          <a:ext cx="5591810" cy="13438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428" tIns="177800" rIns="113428" bIns="1778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Determine Software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Research software implementation options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Propose implementation ideas to client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Get software accounts set up</a:t>
          </a:r>
        </a:p>
      </dsp:txBody>
      <dsp:txXfrm>
        <a:off x="1863936" y="2048224"/>
        <a:ext cx="5591810" cy="1343827"/>
      </dsp:txXfrm>
    </dsp:sp>
    <dsp:sp modelId="{42C2E944-522C-4E5D-8D10-459DC086F15B}">
      <dsp:nvSpPr>
        <dsp:cNvPr id="0" name=""/>
        <dsp:cNvSpPr/>
      </dsp:nvSpPr>
      <dsp:spPr>
        <a:xfrm rot="10800000">
          <a:off x="0" y="961"/>
          <a:ext cx="1863936" cy="206742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563" tIns="234696" rIns="132563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Phase 1</a:t>
          </a:r>
        </a:p>
      </dsp:txBody>
      <dsp:txXfrm rot="-10800000">
        <a:off x="0" y="961"/>
        <a:ext cx="1863936" cy="1343827"/>
      </dsp:txXfrm>
    </dsp:sp>
    <dsp:sp modelId="{55DF9466-DA6A-49AC-8C5F-8066A65FDED6}">
      <dsp:nvSpPr>
        <dsp:cNvPr id="0" name=""/>
        <dsp:cNvSpPr/>
      </dsp:nvSpPr>
      <dsp:spPr>
        <a:xfrm>
          <a:off x="1863936" y="961"/>
          <a:ext cx="5591810" cy="13438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428" tIns="203200" rIns="113428" bIns="203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Determine Requirements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Speak with client about desires for the website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Determine potential ways to implement what they want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Confirm our ideas with client and make changes as requested</a:t>
          </a:r>
        </a:p>
      </dsp:txBody>
      <dsp:txXfrm>
        <a:off x="1863936" y="961"/>
        <a:ext cx="5591810" cy="1343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70717-C76E-4798-9D5A-D31F2E927A2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2735B-BF76-44EC-9059-D147D518A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0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2735B-BF76-44EC-9059-D147D518A0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11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2735B-BF76-44EC-9059-D147D518A0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07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2735B-BF76-44EC-9059-D147D518A0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12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Houston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2735B-BF76-44EC-9059-D147D518A0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83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2735B-BF76-44EC-9059-D147D518A0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03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Houston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2735B-BF76-44EC-9059-D147D518A0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66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2735B-BF76-44EC-9059-D147D518A0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04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2735B-BF76-44EC-9059-D147D518A0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27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2735B-BF76-44EC-9059-D147D518A0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59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2735B-BF76-44EC-9059-D147D518A0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47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Errybody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2735B-BF76-44EC-9059-D147D518A0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63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2735B-BF76-44EC-9059-D147D518A0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59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2735B-BF76-44EC-9059-D147D518A0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1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40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4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5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4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7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0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6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ozarkgetaway.com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chair, building, area, furniture&#10;&#10;Description automatically generated">
            <a:extLst>
              <a:ext uri="{FF2B5EF4-FFF2-40B4-BE49-F238E27FC236}">
                <a16:creationId xmlns:a16="http://schemas.microsoft.com/office/drawing/2014/main" id="{91BC0C11-EFC6-B433-AE42-11FD80B62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CAF72-A0CE-FB2C-718D-64BFC0B9B6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The Ozark Getaway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9659F-E908-6D49-15D3-B69161AC9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094" y="3393494"/>
            <a:ext cx="3438906" cy="24963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Houston Barber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Tony </a:t>
            </a:r>
            <a:r>
              <a:rPr lang="en-US" sz="1700" dirty="0" err="1"/>
              <a:t>Gasca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Evan Matlock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Avery Harrah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E9AC6-3B76-690A-502D-C9F6219D9665}"/>
              </a:ext>
            </a:extLst>
          </p:cNvPr>
          <p:cNvSpPr txBox="1"/>
          <p:nvPr/>
        </p:nvSpPr>
        <p:spPr>
          <a:xfrm>
            <a:off x="423717" y="2693015"/>
            <a:ext cx="4023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Team Air </a:t>
            </a:r>
            <a:r>
              <a:rPr lang="en-US" sz="2400" dirty="0" err="1"/>
              <a:t>BoysNBusiness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92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Rectangle 25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27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CD84A-1DF3-49DE-4657-04C828DE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Entity Relationship Diagram</a:t>
            </a:r>
          </a:p>
        </p:txBody>
      </p:sp>
      <p:sp>
        <p:nvSpPr>
          <p:cNvPr id="36" name="Rectangle: Rounded Corners 29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B0B33D-4F32-E2F0-A5E1-6C57A4EC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21" y="1897207"/>
            <a:ext cx="7171757" cy="485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36A03F-6BE2-1ED8-224D-C91DBAA45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Context-Level DFD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Diagram, schematic&#10;&#10;Description automatically generated">
            <a:extLst>
              <a:ext uri="{FF2B5EF4-FFF2-40B4-BE49-F238E27FC236}">
                <a16:creationId xmlns:a16="http://schemas.microsoft.com/office/drawing/2014/main" id="{64F7F539-4FAF-1AED-C797-F82B33EF9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" t="29067" r="57578" b="17627"/>
          <a:stretch/>
        </p:blipFill>
        <p:spPr>
          <a:xfrm>
            <a:off x="5495439" y="105088"/>
            <a:ext cx="6160168" cy="6647823"/>
          </a:xfrm>
        </p:spPr>
      </p:pic>
    </p:spTree>
    <p:extLst>
      <p:ext uri="{BB962C8B-B14F-4D97-AF65-F5344CB8AC3E}">
        <p14:creationId xmlns:p14="http://schemas.microsoft.com/office/powerpoint/2010/main" val="35712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13C32-9F6D-3A38-4B64-09068D0FB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648534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Level 0 DFD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 descr="Diagram, schematic&#10;&#10;Description automatically generated">
            <a:extLst>
              <a:ext uri="{FF2B5EF4-FFF2-40B4-BE49-F238E27FC236}">
                <a16:creationId xmlns:a16="http://schemas.microsoft.com/office/drawing/2014/main" id="{410CA24A-A3AC-4C50-D447-D7D97D0E0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4" t="21939" b="4456"/>
          <a:stretch/>
        </p:blipFill>
        <p:spPr>
          <a:xfrm>
            <a:off x="5537699" y="201552"/>
            <a:ext cx="6209628" cy="6454896"/>
          </a:xfrm>
        </p:spPr>
      </p:pic>
    </p:spTree>
    <p:extLst>
      <p:ext uri="{BB962C8B-B14F-4D97-AF65-F5344CB8AC3E}">
        <p14:creationId xmlns:p14="http://schemas.microsoft.com/office/powerpoint/2010/main" val="15745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A8928-8A10-9947-413F-50EECE27E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3400"/>
              <a:t>Learning Experiences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A63F4CC-9ACC-D279-33C6-8021384C0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 lnSpcReduction="10000"/>
          </a:bodyPr>
          <a:lstStyle/>
          <a:p>
            <a:r>
              <a:rPr lang="en-US" sz="2000" dirty="0"/>
              <a:t>Major challenges getting website hosted</a:t>
            </a:r>
          </a:p>
          <a:p>
            <a:pPr lvl="1"/>
            <a:r>
              <a:rPr lang="en-US" dirty="0"/>
              <a:t>Better communication and asking the right questions early</a:t>
            </a:r>
          </a:p>
          <a:p>
            <a:r>
              <a:rPr lang="en-US" sz="2000" dirty="0"/>
              <a:t>Utilize templates for early prototype designs</a:t>
            </a:r>
          </a:p>
          <a:p>
            <a:r>
              <a:rPr lang="en-US" sz="2000" dirty="0"/>
              <a:t>When working across multiple forms of software, research integrations early</a:t>
            </a:r>
          </a:p>
        </p:txBody>
      </p:sp>
      <p:pic>
        <p:nvPicPr>
          <p:cNvPr id="5" name="Content Placeholder 4" descr="A picture containing indoor, wooden, wood&#10;&#10;Description automatically generated">
            <a:extLst>
              <a:ext uri="{FF2B5EF4-FFF2-40B4-BE49-F238E27FC236}">
                <a16:creationId xmlns:a16="http://schemas.microsoft.com/office/drawing/2014/main" id="{60595BC4-AA63-4584-A15F-3C8B3893C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r="14242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75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p!!Rectangle">
            <a:extLst>
              <a:ext uri="{FF2B5EF4-FFF2-40B4-BE49-F238E27FC236}">
                <a16:creationId xmlns:a16="http://schemas.microsoft.com/office/drawing/2014/main" id="{D0D0518B-D51A-4AC9-8054-5C1EF2EB9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iving room with a fireplace&#10;&#10;Description automatically generated">
            <a:extLst>
              <a:ext uri="{FF2B5EF4-FFF2-40B4-BE49-F238E27FC236}">
                <a16:creationId xmlns:a16="http://schemas.microsoft.com/office/drawing/2014/main" id="{00011A89-930C-E434-86D2-33DAE24521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36" name="m!!text rectangle">
            <a:extLst>
              <a:ext uri="{FF2B5EF4-FFF2-40B4-BE49-F238E27FC236}">
                <a16:creationId xmlns:a16="http://schemas.microsoft.com/office/drawing/2014/main" id="{494CEDA0-FD8E-491B-8792-69F93BDA3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275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78AFE-9381-B350-C34D-5D80A369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645" y="980368"/>
            <a:ext cx="3666744" cy="1106424"/>
          </a:xfrm>
        </p:spPr>
        <p:txBody>
          <a:bodyPr>
            <a:normAutofit/>
          </a:bodyPr>
          <a:lstStyle/>
          <a:p>
            <a:r>
              <a:rPr lang="en-US" sz="2600"/>
              <a:t>Legal Considerations</a:t>
            </a:r>
          </a:p>
        </p:txBody>
      </p:sp>
      <p:sp>
        <p:nvSpPr>
          <p:cNvPr id="38" name="m!!accent">
            <a:extLst>
              <a:ext uri="{FF2B5EF4-FFF2-40B4-BE49-F238E27FC236}">
                <a16:creationId xmlns:a16="http://schemas.microsoft.com/office/drawing/2014/main" id="{0FD3EBBB-DFE8-4525-B1BF-BE7BBC8DF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267" y="11568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9362A14-6FB8-4FFC-AAA0-2E5AFF8A8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824" y="2113280"/>
            <a:ext cx="35204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8209009-497E-5270-6897-FE27A137C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645" y="2354199"/>
            <a:ext cx="3666744" cy="3461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Storing login and payment info</a:t>
            </a:r>
          </a:p>
          <a:p>
            <a:r>
              <a:rPr lang="en-US" sz="1800" dirty="0"/>
              <a:t>All taken care of securely by Stripe</a:t>
            </a:r>
          </a:p>
          <a:p>
            <a:pPr marL="0" indent="0">
              <a:buNone/>
            </a:pPr>
            <a:r>
              <a:rPr lang="en-US" sz="1800" dirty="0"/>
              <a:t>Refunds and Changes</a:t>
            </a:r>
          </a:p>
          <a:p>
            <a:r>
              <a:rPr lang="en-US" sz="1800" dirty="0"/>
              <a:t>Stripe has generous refund policy</a:t>
            </a:r>
          </a:p>
          <a:p>
            <a:r>
              <a:rPr lang="en-US" sz="1800" dirty="0"/>
              <a:t>Client has full control over their personal refund policies</a:t>
            </a:r>
          </a:p>
          <a:p>
            <a:r>
              <a:rPr lang="en-US" sz="1800" dirty="0"/>
              <a:t>Multiple pathways for contact</a:t>
            </a:r>
          </a:p>
        </p:txBody>
      </p:sp>
    </p:spTree>
    <p:extLst>
      <p:ext uri="{BB962C8B-B14F-4D97-AF65-F5344CB8AC3E}">
        <p14:creationId xmlns:p14="http://schemas.microsoft.com/office/powerpoint/2010/main" val="174910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ACA476-BCC5-BF15-C34B-5A59C114BDE4}"/>
              </a:ext>
            </a:extLst>
          </p:cNvPr>
          <p:cNvSpPr/>
          <p:nvPr/>
        </p:nvSpPr>
        <p:spPr>
          <a:xfrm>
            <a:off x="2831253" y="2411307"/>
            <a:ext cx="6773334" cy="2147146"/>
          </a:xfrm>
          <a:prstGeom prst="rect">
            <a:avLst/>
          </a:prstGeom>
          <a:solidFill>
            <a:schemeClr val="bg2">
              <a:alpha val="77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231D90-C87B-4C61-B6FF-D0F429A35092}"/>
              </a:ext>
            </a:extLst>
          </p:cNvPr>
          <p:cNvSpPr txBox="1"/>
          <p:nvPr/>
        </p:nvSpPr>
        <p:spPr>
          <a:xfrm>
            <a:off x="3563831" y="2505670"/>
            <a:ext cx="5064338" cy="92333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/>
                <a:latin typeface="+mj-lt"/>
              </a:rPr>
              <a:t>Website Demo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E1822B-D33E-D5DC-A535-E4ABFC759EEA}"/>
              </a:ext>
            </a:extLst>
          </p:cNvPr>
          <p:cNvSpPr txBox="1"/>
          <p:nvPr/>
        </p:nvSpPr>
        <p:spPr>
          <a:xfrm>
            <a:off x="2297218" y="3706706"/>
            <a:ext cx="7597564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www.theozarkgetaway.com</a:t>
            </a:r>
            <a:endParaRPr lang="en-US" sz="3600" dirty="0">
              <a:solidFill>
                <a:srgbClr val="00B0F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17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6291C5-38FE-79E8-2996-B23BBC3F5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n-US" sz="5200"/>
              <a:t>Intro to Business</a:t>
            </a:r>
          </a:p>
        </p:txBody>
      </p:sp>
      <p:pic>
        <p:nvPicPr>
          <p:cNvPr id="7" name="Content Placeholder 6" descr="A picture containing sky, outdoor, building, old&#10;&#10;Description automatically generated">
            <a:extLst>
              <a:ext uri="{FF2B5EF4-FFF2-40B4-BE49-F238E27FC236}">
                <a16:creationId xmlns:a16="http://schemas.microsoft.com/office/drawing/2014/main" id="{6C0A94BE-C6CD-114E-9B46-16AC5941E8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4378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16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5750D8-20B2-D548-2D6E-3A3C88899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The Ozark Getaways are a series of bed and breakfasts located in Huntsville, Arkansas.</a:t>
            </a:r>
          </a:p>
          <a:p>
            <a:pPr marL="0" indent="0">
              <a:buNone/>
            </a:pPr>
            <a:r>
              <a:rPr lang="en-US" sz="1800" dirty="0"/>
              <a:t>It is a family business owned by a mother and daughter.</a:t>
            </a:r>
          </a:p>
          <a:p>
            <a:pPr marL="0" indent="0">
              <a:buNone/>
            </a:pPr>
            <a:r>
              <a:rPr lang="en-US" sz="1800" dirty="0"/>
              <a:t>They currently own two </a:t>
            </a:r>
            <a:r>
              <a:rPr lang="en-US" sz="1800" dirty="0" err="1"/>
              <a:t>BnBs</a:t>
            </a:r>
            <a:r>
              <a:rPr lang="en-US" sz="1800" dirty="0"/>
              <a:t> with plans to add more in the future.</a:t>
            </a:r>
          </a:p>
          <a:p>
            <a:pPr marL="0" indent="0">
              <a:buNone/>
            </a:pPr>
            <a:r>
              <a:rPr lang="en-US" sz="1800" dirty="0"/>
              <a:t>Each location offers a quiet retreat with plenty of land to explore.</a:t>
            </a:r>
          </a:p>
        </p:txBody>
      </p:sp>
    </p:spTree>
    <p:extLst>
      <p:ext uri="{BB962C8B-B14F-4D97-AF65-F5344CB8AC3E}">
        <p14:creationId xmlns:p14="http://schemas.microsoft.com/office/powerpoint/2010/main" val="23986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1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13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15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1C3FC-29F9-0301-49E0-717057003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en-US" sz="3400"/>
              <a:t>Problem Statement</a:t>
            </a:r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6C907-E691-6906-B0AB-8FC9E9247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Issues with Airbnb</a:t>
            </a:r>
          </a:p>
          <a:p>
            <a:r>
              <a:rPr lang="en-US" sz="2000" dirty="0"/>
              <a:t>High charges ($86/stay)</a:t>
            </a:r>
          </a:p>
          <a:p>
            <a:r>
              <a:rPr lang="en-US" sz="2000" dirty="0"/>
              <a:t>Can’t display </a:t>
            </a:r>
            <a:r>
              <a:rPr lang="en-US" sz="2000"/>
              <a:t>enough pictures</a:t>
            </a:r>
            <a:endParaRPr lang="en-US" sz="2000" dirty="0"/>
          </a:p>
          <a:p>
            <a:r>
              <a:rPr lang="en-US" sz="2000" dirty="0"/>
              <a:t>Can’t display all </a:t>
            </a:r>
            <a:r>
              <a:rPr lang="en-US" sz="2000" dirty="0" err="1"/>
              <a:t>BnBs</a:t>
            </a:r>
            <a:r>
              <a:rPr lang="en-US" sz="2000" dirty="0"/>
              <a:t> together</a:t>
            </a:r>
          </a:p>
          <a:p>
            <a:r>
              <a:rPr lang="en-US" sz="2000" dirty="0"/>
              <a:t>Less flexible cancellation</a:t>
            </a:r>
          </a:p>
          <a:p>
            <a:r>
              <a:rPr lang="en-US" sz="2000" dirty="0"/>
              <a:t>No cash payment option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C20E05-B098-4BB5-4AD4-E9A063C19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18" y="456523"/>
            <a:ext cx="5944954" cy="594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4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D65CCD-A2C0-DBF5-0035-B1BD68202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5200" dirty="0"/>
              <a:t>Intro to Application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B3619-2723-972F-26AA-25A406DA6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81" y="3154521"/>
            <a:ext cx="6268770" cy="282549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dirty="0"/>
              <a:t>We are creating an Ozark Getaway business website that will solve all these issues. The website features include: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A homepage describing the business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Separate pages displaying each BnB with a large gallery size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A calendar that displays available dates and communicates with the availability calendar on Airbnb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A payment portal for online payment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Contact information for customers who want to do direct cash transactions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A database containing rental history and BnB info</a:t>
            </a:r>
          </a:p>
        </p:txBody>
      </p:sp>
      <p:pic>
        <p:nvPicPr>
          <p:cNvPr id="5" name="Picture 4" descr="A picture containing tree, outdoor, sky, area&#10;&#10;Description automatically generated">
            <a:extLst>
              <a:ext uri="{FF2B5EF4-FFF2-40B4-BE49-F238E27FC236}">
                <a16:creationId xmlns:a16="http://schemas.microsoft.com/office/drawing/2014/main" id="{852D7288-F56E-0778-AD74-156EF36AC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3" r="20722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9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9">
            <a:extLst>
              <a:ext uri="{FF2B5EF4-FFF2-40B4-BE49-F238E27FC236}">
                <a16:creationId xmlns:a16="http://schemas.microsoft.com/office/drawing/2014/main" id="{44AD29B6-BF3B-4407-9E75-52DF8E3B2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55F8BA08-3E38-4B70-B93A-74F08E092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260019"/>
            <a:ext cx="11167447" cy="5933012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10994-3BC7-FA1B-E40B-F3AD2FC2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30" y="507160"/>
            <a:ext cx="2361958" cy="543873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/>
              </a:rPr>
              <a:t>Planning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357F1B33-79AB-4A71-8CEC-4546D709B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2874481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4E632FA-134E-EB73-9EF9-1BA17170BF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7858289"/>
              </p:ext>
            </p:extLst>
          </p:nvPr>
        </p:nvGraphicFramePr>
        <p:xfrm>
          <a:off x="3970866" y="499290"/>
          <a:ext cx="7455747" cy="544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146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546EA1-EE9E-CF0A-3192-076B0A16F5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1246" y="978619"/>
            <a:ext cx="5991244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Requirements Determination Process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8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66BE0B8-9C1D-4BF5-E940-C725CD7572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8209" y="2176458"/>
            <a:ext cx="6557611" cy="356025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Receive desires from client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The ability to easily switch between </a:t>
            </a:r>
            <a:r>
              <a:rPr lang="en-US" sz="1400" dirty="0" err="1"/>
              <a:t>BnBs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1400" dirty="0"/>
              <a:t>A gallery to display a large number of images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Calendar functionality that integrates with the calendar on Airbnb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Determine potential implementations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Create a UI wireframe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Research options for calendar integration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Research payment portal options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Confirm ideas with client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Client gave approval on UI decisions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Client made all final decisions that required monetary transactions</a:t>
            </a:r>
          </a:p>
          <a:p>
            <a:pPr>
              <a:lnSpc>
                <a:spcPct val="100000"/>
              </a:lnSpc>
            </a:pPr>
            <a:endParaRPr lang="en-US" sz="1400" dirty="0"/>
          </a:p>
        </p:txBody>
      </p:sp>
      <p:pic>
        <p:nvPicPr>
          <p:cNvPr id="4" name="Picture 3" descr="A picture containing sky, tree, outdoor, building&#10;&#10;Description automatically generated">
            <a:extLst>
              <a:ext uri="{FF2B5EF4-FFF2-40B4-BE49-F238E27FC236}">
                <a16:creationId xmlns:a16="http://schemas.microsoft.com/office/drawing/2014/main" id="{D9CABF41-2DF9-6C38-ABCC-847A3F8EF5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r="8303"/>
          <a:stretch/>
        </p:blipFill>
        <p:spPr>
          <a:xfrm>
            <a:off x="7679814" y="1456297"/>
            <a:ext cx="4097657" cy="384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ouse with a large front yard&#10;&#10;Description automatically generated with low confidence">
            <a:extLst>
              <a:ext uri="{FF2B5EF4-FFF2-40B4-BE49-F238E27FC236}">
                <a16:creationId xmlns:a16="http://schemas.microsoft.com/office/drawing/2014/main" id="{93A0F1A9-6CCA-2D95-294A-B73DD0B025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r="12572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E649E0-6AB6-2462-76CB-AEA4B2F1F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en-US" sz="3400"/>
              <a:t>Implementations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C9FFA-677B-F571-EE93-9497004DB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3" y="2522949"/>
            <a:ext cx="5359003" cy="34023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/>
              <a:t>Programming: HTML and CSS</a:t>
            </a:r>
          </a:p>
          <a:p>
            <a:pPr marL="0" indent="0">
              <a:buNone/>
            </a:pPr>
            <a:r>
              <a:rPr lang="en-US" sz="2000"/>
              <a:t>Calendar: Google Calendar with Google API</a:t>
            </a:r>
          </a:p>
          <a:p>
            <a:pPr marL="0" indent="0">
              <a:buNone/>
            </a:pPr>
            <a:r>
              <a:rPr lang="en-US" sz="2000"/>
              <a:t>Web Hosting: HostGator</a:t>
            </a:r>
          </a:p>
          <a:p>
            <a:pPr marL="0" indent="0">
              <a:buNone/>
            </a:pPr>
            <a:r>
              <a:rPr lang="en-US" sz="2000"/>
              <a:t>Payment Portal: Stripe</a:t>
            </a:r>
          </a:p>
          <a:p>
            <a:pPr marL="0" indent="0">
              <a:buNone/>
            </a:pPr>
            <a:r>
              <a:rPr lang="en-US" sz="2000"/>
              <a:t>Database: Stripe</a:t>
            </a:r>
          </a:p>
          <a:p>
            <a:pPr marL="0" indent="0">
              <a:buNone/>
            </a:pPr>
            <a:r>
              <a:rPr lang="en-US" sz="2000"/>
              <a:t>Database Querying: SQL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A408C-C22B-1646-82E4-2035A514A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17276"/>
            <a:ext cx="128016" cy="1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75922E1-9C71-350A-CD18-E00D82E0C894}"/>
              </a:ext>
            </a:extLst>
          </p:cNvPr>
          <p:cNvSpPr/>
          <p:nvPr/>
        </p:nvSpPr>
        <p:spPr>
          <a:xfrm>
            <a:off x="927012" y="2320684"/>
            <a:ext cx="10356684" cy="385151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86CD6-B7F5-011A-28FD-28936253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Workload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035AA-4B40-7B06-42BB-01122C9F1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5129785"/>
            <a:ext cx="4730497" cy="1042414"/>
          </a:xfrm>
        </p:spPr>
        <p:txBody>
          <a:bodyPr>
            <a:normAutofit/>
          </a:bodyPr>
          <a:lstStyle/>
          <a:p>
            <a:r>
              <a:rPr lang="en-US" sz="20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Main programmer #1</a:t>
            </a:r>
          </a:p>
          <a:p>
            <a:r>
              <a:rPr lang="en-US" sz="20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House pages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AC7B1F-C62B-8BAB-AFB0-6B66EDFC529B}"/>
              </a:ext>
            </a:extLst>
          </p:cNvPr>
          <p:cNvSpPr txBox="1"/>
          <p:nvPr/>
        </p:nvSpPr>
        <p:spPr>
          <a:xfrm>
            <a:off x="1166750" y="4545010"/>
            <a:ext cx="4679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Houston Barber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425530-E544-45A8-2398-4968E68F080D}"/>
              </a:ext>
            </a:extLst>
          </p:cNvPr>
          <p:cNvSpPr txBox="1">
            <a:spLocks/>
          </p:cNvSpPr>
          <p:nvPr/>
        </p:nvSpPr>
        <p:spPr>
          <a:xfrm>
            <a:off x="1115567" y="3062799"/>
            <a:ext cx="4730497" cy="1042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U.I. designer</a:t>
            </a:r>
          </a:p>
          <a:p>
            <a:r>
              <a:rPr lang="en-US" sz="20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Stripe payment portal manager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00BBD8-73C0-A8DB-6617-424657C50BB9}"/>
              </a:ext>
            </a:extLst>
          </p:cNvPr>
          <p:cNvSpPr txBox="1"/>
          <p:nvPr/>
        </p:nvSpPr>
        <p:spPr>
          <a:xfrm>
            <a:off x="1115568" y="2478024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Evan Matlock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DC51C3-1ABB-1FD5-948E-9AC083F21F24}"/>
              </a:ext>
            </a:extLst>
          </p:cNvPr>
          <p:cNvSpPr txBox="1">
            <a:spLocks/>
          </p:cNvSpPr>
          <p:nvPr/>
        </p:nvSpPr>
        <p:spPr>
          <a:xfrm>
            <a:off x="6345938" y="3065763"/>
            <a:ext cx="4730497" cy="1042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Calendar integration</a:t>
            </a:r>
          </a:p>
          <a:p>
            <a:r>
              <a:rPr lang="en-US" sz="20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Client contact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4C80FD-0408-F82E-E63D-48896142B191}"/>
              </a:ext>
            </a:extLst>
          </p:cNvPr>
          <p:cNvSpPr txBox="1"/>
          <p:nvPr/>
        </p:nvSpPr>
        <p:spPr>
          <a:xfrm>
            <a:off x="6345939" y="2480988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Avery Harrah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6556E6-9C7A-38BB-5BBC-066AF039157D}"/>
              </a:ext>
            </a:extLst>
          </p:cNvPr>
          <p:cNvSpPr txBox="1">
            <a:spLocks/>
          </p:cNvSpPr>
          <p:nvPr/>
        </p:nvSpPr>
        <p:spPr>
          <a:xfrm>
            <a:off x="6345937" y="5129785"/>
            <a:ext cx="4730497" cy="1042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Main programmer #2</a:t>
            </a:r>
          </a:p>
          <a:p>
            <a:r>
              <a:rPr lang="en-US" sz="20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Home and contact pages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CD0904-AB56-F195-1B7E-D2732135A139}"/>
              </a:ext>
            </a:extLst>
          </p:cNvPr>
          <p:cNvSpPr txBox="1"/>
          <p:nvPr/>
        </p:nvSpPr>
        <p:spPr>
          <a:xfrm>
            <a:off x="6345938" y="4545010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Tony </a:t>
            </a:r>
            <a:r>
              <a:rPr lang="en-US" sz="3200" dirty="0" err="1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Gasca</a:t>
            </a:r>
            <a:endParaRPr lang="en-US" sz="32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9501B7-03F3-D0F2-6500-6D80CC38ABA3}"/>
              </a:ext>
            </a:extLst>
          </p:cNvPr>
          <p:cNvSpPr/>
          <p:nvPr/>
        </p:nvSpPr>
        <p:spPr>
          <a:xfrm>
            <a:off x="11226941" y="3896446"/>
            <a:ext cx="113512" cy="69998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D9B9-91B9-5FBB-AB26-4ADF9BC0D019}"/>
              </a:ext>
            </a:extLst>
          </p:cNvPr>
          <p:cNvSpPr/>
          <p:nvPr/>
        </p:nvSpPr>
        <p:spPr>
          <a:xfrm>
            <a:off x="864682" y="3896446"/>
            <a:ext cx="113512" cy="69998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28AA6-B6AD-64A8-C7D5-8B888E291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/>
              <a:t>Usecase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2596B-9429-FF00-46A3-76CCA8086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8535" y="1037211"/>
            <a:ext cx="8734929" cy="582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Rainforest Backgrounds Company Profile by Slidesgo</Template>
  <TotalTime>2926</TotalTime>
  <Words>491</Words>
  <Application>Microsoft Office PowerPoint</Application>
  <PresentationFormat>Widescreen</PresentationFormat>
  <Paragraphs>118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Avenir Next LT Pro</vt:lpstr>
      <vt:lpstr>Calibri</vt:lpstr>
      <vt:lpstr>Neue Haas Grotesk Text Pro</vt:lpstr>
      <vt:lpstr>AccentBoxVTI</vt:lpstr>
      <vt:lpstr>The Ozark Getaway</vt:lpstr>
      <vt:lpstr>Intro to Business</vt:lpstr>
      <vt:lpstr>Problem Statement</vt:lpstr>
      <vt:lpstr>Intro to Application</vt:lpstr>
      <vt:lpstr>Planning</vt:lpstr>
      <vt:lpstr>Requirements Determination Process</vt:lpstr>
      <vt:lpstr>Implementations</vt:lpstr>
      <vt:lpstr>Workload Balance</vt:lpstr>
      <vt:lpstr>Usecase</vt:lpstr>
      <vt:lpstr>Entity Relationship Diagram</vt:lpstr>
      <vt:lpstr>Context-Level DFD</vt:lpstr>
      <vt:lpstr>Level 0 DFD</vt:lpstr>
      <vt:lpstr>Learning Experiences</vt:lpstr>
      <vt:lpstr>Legal Considerations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Ozark Getaway</dc:title>
  <dc:creator>Avery Harrah</dc:creator>
  <cp:lastModifiedBy>Avery Harrah</cp:lastModifiedBy>
  <cp:revision>12</cp:revision>
  <dcterms:created xsi:type="dcterms:W3CDTF">2023-03-09T01:47:14Z</dcterms:created>
  <dcterms:modified xsi:type="dcterms:W3CDTF">2023-04-25T01:25:19Z</dcterms:modified>
</cp:coreProperties>
</file>