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95" r:id="rId2"/>
    <p:sldId id="261" r:id="rId3"/>
    <p:sldId id="301" r:id="rId4"/>
    <p:sldId id="296" r:id="rId5"/>
    <p:sldId id="259" r:id="rId6"/>
    <p:sldId id="299" r:id="rId7"/>
    <p:sldId id="307" r:id="rId8"/>
    <p:sldId id="273" r:id="rId9"/>
    <p:sldId id="311" r:id="rId10"/>
    <p:sldId id="308" r:id="rId11"/>
    <p:sldId id="300" r:id="rId12"/>
    <p:sldId id="305" r:id="rId13"/>
    <p:sldId id="304" r:id="rId14"/>
    <p:sldId id="303" r:id="rId15"/>
    <p:sldId id="310" r:id="rId16"/>
    <p:sldId id="309" r:id="rId17"/>
    <p:sldId id="306" r:id="rId18"/>
    <p:sldId id="302" r:id="rId19"/>
    <p:sldId id="278" r:id="rId20"/>
  </p:sldIdLst>
  <p:sldSz cx="9144000" cy="5143500" type="screen16x9"/>
  <p:notesSz cx="6858000" cy="9144000"/>
  <p:embeddedFontLst>
    <p:embeddedFont>
      <p:font typeface="Dosis" pitchFamily="2" charset="0"/>
      <p:regular r:id="rId22"/>
      <p:bold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  <a:srgbClr val="CCFF66"/>
    <a:srgbClr val="FFC98C"/>
    <a:srgbClr val="FFCC00"/>
    <a:srgbClr val="FFFF99"/>
    <a:srgbClr val="222222"/>
    <a:srgbClr val="C8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4A3CB6-026C-48BE-BB85-4FB7F51B950D}" v="168" dt="2023-04-24T22:36:52.521"/>
  </p1510:revLst>
</p1510:revInfo>
</file>

<file path=ppt/tableStyles.xml><?xml version="1.0" encoding="utf-8"?>
<a:tblStyleLst xmlns:a="http://schemas.openxmlformats.org/drawingml/2006/main" def="{AF57B9CE-27B7-45A4-9341-B09BDB51A24E}">
  <a:tblStyle styleId="{AF57B9CE-27B7-45A4-9341-B09BDB51A2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091BD0C-065F-43EE-8344-79AE29CD5F3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8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iah Kitts" userId="75e8d284-0506-4b2c-9ad4-742e0e03e8c4" providerId="ADAL" clId="{924A3CB6-026C-48BE-BB85-4FB7F51B950D}"/>
    <pc:docChg chg="undo custSel addSld delSld modSld sldOrd">
      <pc:chgData name="Isaiah Kitts" userId="75e8d284-0506-4b2c-9ad4-742e0e03e8c4" providerId="ADAL" clId="{924A3CB6-026C-48BE-BB85-4FB7F51B950D}" dt="2023-04-25T04:01:31.541" v="5755" actId="20577"/>
      <pc:docMkLst>
        <pc:docMk/>
      </pc:docMkLst>
      <pc:sldChg chg="delSp modSp mod">
        <pc:chgData name="Isaiah Kitts" userId="75e8d284-0506-4b2c-9ad4-742e0e03e8c4" providerId="ADAL" clId="{924A3CB6-026C-48BE-BB85-4FB7F51B950D}" dt="2023-04-24T19:54:28.187" v="2277" actId="113"/>
        <pc:sldMkLst>
          <pc:docMk/>
          <pc:sldMk cId="0" sldId="259"/>
        </pc:sldMkLst>
        <pc:spChg chg="mod">
          <ac:chgData name="Isaiah Kitts" userId="75e8d284-0506-4b2c-9ad4-742e0e03e8c4" providerId="ADAL" clId="{924A3CB6-026C-48BE-BB85-4FB7F51B950D}" dt="2023-04-24T19:54:28.187" v="2277" actId="113"/>
          <ac:spMkLst>
            <pc:docMk/>
            <pc:sldMk cId="0" sldId="259"/>
            <ac:spMk id="131" creationId="{00000000-0000-0000-0000-000000000000}"/>
          </ac:spMkLst>
        </pc:spChg>
        <pc:spChg chg="del">
          <ac:chgData name="Isaiah Kitts" userId="75e8d284-0506-4b2c-9ad4-742e0e03e8c4" providerId="ADAL" clId="{924A3CB6-026C-48BE-BB85-4FB7F51B950D}" dt="2023-04-23T22:18:56.292" v="21" actId="478"/>
          <ac:spMkLst>
            <pc:docMk/>
            <pc:sldMk cId="0" sldId="259"/>
            <ac:spMk id="132" creationId="{00000000-0000-0000-0000-000000000000}"/>
          </ac:spMkLst>
        </pc:spChg>
        <pc:picChg chg="mod">
          <ac:chgData name="Isaiah Kitts" userId="75e8d284-0506-4b2c-9ad4-742e0e03e8c4" providerId="ADAL" clId="{924A3CB6-026C-48BE-BB85-4FB7F51B950D}" dt="2023-04-23T22:08:54.032" v="14" actId="14100"/>
          <ac:picMkLst>
            <pc:docMk/>
            <pc:sldMk cId="0" sldId="259"/>
            <ac:picMk id="3" creationId="{A3F9A4F5-E9A9-94F2-2341-6C83407C7C42}"/>
          </ac:picMkLst>
        </pc:picChg>
      </pc:sldChg>
      <pc:sldChg chg="modSp mod">
        <pc:chgData name="Isaiah Kitts" userId="75e8d284-0506-4b2c-9ad4-742e0e03e8c4" providerId="ADAL" clId="{924A3CB6-026C-48BE-BB85-4FB7F51B950D}" dt="2023-04-24T19:54:37.486" v="2280" actId="113"/>
        <pc:sldMkLst>
          <pc:docMk/>
          <pc:sldMk cId="0" sldId="261"/>
        </pc:sldMkLst>
        <pc:spChg chg="mod">
          <ac:chgData name="Isaiah Kitts" userId="75e8d284-0506-4b2c-9ad4-742e0e03e8c4" providerId="ADAL" clId="{924A3CB6-026C-48BE-BB85-4FB7F51B950D}" dt="2023-04-24T19:54:37.486" v="2280" actId="113"/>
          <ac:spMkLst>
            <pc:docMk/>
            <pc:sldMk cId="0" sldId="261"/>
            <ac:spMk id="143" creationId="{00000000-0000-0000-0000-000000000000}"/>
          </ac:spMkLst>
        </pc:spChg>
        <pc:spChg chg="mod">
          <ac:chgData name="Isaiah Kitts" userId="75e8d284-0506-4b2c-9ad4-742e0e03e8c4" providerId="ADAL" clId="{924A3CB6-026C-48BE-BB85-4FB7F51B950D}" dt="2023-04-24T03:04:10.710" v="2107" actId="20577"/>
          <ac:spMkLst>
            <pc:docMk/>
            <pc:sldMk cId="0" sldId="261"/>
            <ac:spMk id="144" creationId="{00000000-0000-0000-0000-000000000000}"/>
          </ac:spMkLst>
        </pc:spChg>
      </pc:sldChg>
      <pc:sldChg chg="del ord">
        <pc:chgData name="Isaiah Kitts" userId="75e8d284-0506-4b2c-9ad4-742e0e03e8c4" providerId="ADAL" clId="{924A3CB6-026C-48BE-BB85-4FB7F51B950D}" dt="2023-04-24T00:49:08.285" v="1069" actId="2696"/>
        <pc:sldMkLst>
          <pc:docMk/>
          <pc:sldMk cId="0" sldId="262"/>
        </pc:sldMkLst>
      </pc:sldChg>
      <pc:sldChg chg="del ord">
        <pc:chgData name="Isaiah Kitts" userId="75e8d284-0506-4b2c-9ad4-742e0e03e8c4" providerId="ADAL" clId="{924A3CB6-026C-48BE-BB85-4FB7F51B950D}" dt="2023-04-24T03:05:50.290" v="2108" actId="2696"/>
        <pc:sldMkLst>
          <pc:docMk/>
          <pc:sldMk cId="0" sldId="272"/>
        </pc:sldMkLst>
      </pc:sldChg>
      <pc:sldChg chg="addSp delSp modSp mod ord modNotesTx">
        <pc:chgData name="Isaiah Kitts" userId="75e8d284-0506-4b2c-9ad4-742e0e03e8c4" providerId="ADAL" clId="{924A3CB6-026C-48BE-BB85-4FB7F51B950D}" dt="2023-04-25T04:01:03.036" v="5739" actId="20577"/>
        <pc:sldMkLst>
          <pc:docMk/>
          <pc:sldMk cId="0" sldId="273"/>
        </pc:sldMkLst>
        <pc:spChg chg="add mod">
          <ac:chgData name="Isaiah Kitts" userId="75e8d284-0506-4b2c-9ad4-742e0e03e8c4" providerId="ADAL" clId="{924A3CB6-026C-48BE-BB85-4FB7F51B950D}" dt="2023-04-24T23:18:05.012" v="3530" actId="1076"/>
          <ac:spMkLst>
            <pc:docMk/>
            <pc:sldMk cId="0" sldId="273"/>
            <ac:spMk id="3" creationId="{EDBAC02E-F4EB-14B7-54C6-A1052547D9BA}"/>
          </ac:spMkLst>
        </pc:spChg>
        <pc:spChg chg="add del mod">
          <ac:chgData name="Isaiah Kitts" userId="75e8d284-0506-4b2c-9ad4-742e0e03e8c4" providerId="ADAL" clId="{924A3CB6-026C-48BE-BB85-4FB7F51B950D}" dt="2023-04-24T22:24:39.066" v="3401" actId="478"/>
          <ac:spMkLst>
            <pc:docMk/>
            <pc:sldMk cId="0" sldId="273"/>
            <ac:spMk id="5" creationId="{8E5F498A-542A-4C26-DE4D-77D56FFF3532}"/>
          </ac:spMkLst>
        </pc:spChg>
        <pc:spChg chg="add del mod">
          <ac:chgData name="Isaiah Kitts" userId="75e8d284-0506-4b2c-9ad4-742e0e03e8c4" providerId="ADAL" clId="{924A3CB6-026C-48BE-BB85-4FB7F51B950D}" dt="2023-04-24T22:26:12.723" v="3426" actId="767"/>
          <ac:spMkLst>
            <pc:docMk/>
            <pc:sldMk cId="0" sldId="273"/>
            <ac:spMk id="6" creationId="{9EC83679-7E5C-CDCD-08B8-D88B898E6C4C}"/>
          </ac:spMkLst>
        </pc:spChg>
        <pc:spChg chg="add mod">
          <ac:chgData name="Isaiah Kitts" userId="75e8d284-0506-4b2c-9ad4-742e0e03e8c4" providerId="ADAL" clId="{924A3CB6-026C-48BE-BB85-4FB7F51B950D}" dt="2023-04-24T23:18:13.571" v="3532" actId="1076"/>
          <ac:spMkLst>
            <pc:docMk/>
            <pc:sldMk cId="0" sldId="273"/>
            <ac:spMk id="7" creationId="{9FBCE8A0-73DC-D9FC-E946-4C134E24E9D8}"/>
          </ac:spMkLst>
        </pc:spChg>
        <pc:spChg chg="add del mod">
          <ac:chgData name="Isaiah Kitts" userId="75e8d284-0506-4b2c-9ad4-742e0e03e8c4" providerId="ADAL" clId="{924A3CB6-026C-48BE-BB85-4FB7F51B950D}" dt="2023-04-24T04:37:29.811" v="2116" actId="478"/>
          <ac:spMkLst>
            <pc:docMk/>
            <pc:sldMk cId="0" sldId="273"/>
            <ac:spMk id="7" creationId="{AB876253-9238-20DD-093D-AAF14AADEA09}"/>
          </ac:spMkLst>
        </pc:spChg>
        <pc:spChg chg="add mod">
          <ac:chgData name="Isaiah Kitts" userId="75e8d284-0506-4b2c-9ad4-742e0e03e8c4" providerId="ADAL" clId="{924A3CB6-026C-48BE-BB85-4FB7F51B950D}" dt="2023-04-24T23:18:29.376" v="3534" actId="1076"/>
          <ac:spMkLst>
            <pc:docMk/>
            <pc:sldMk cId="0" sldId="273"/>
            <ac:spMk id="8" creationId="{3B4D8F23-FFE0-9CD8-7A92-5EC33A24197C}"/>
          </ac:spMkLst>
        </pc:spChg>
        <pc:spChg chg="add del mod">
          <ac:chgData name="Isaiah Kitts" userId="75e8d284-0506-4b2c-9ad4-742e0e03e8c4" providerId="ADAL" clId="{924A3CB6-026C-48BE-BB85-4FB7F51B950D}" dt="2023-04-24T04:37:41.463" v="2122" actId="478"/>
          <ac:spMkLst>
            <pc:docMk/>
            <pc:sldMk cId="0" sldId="273"/>
            <ac:spMk id="9" creationId="{EE5CE11D-FD57-4888-7666-2A7A7B7791F5}"/>
          </ac:spMkLst>
        </pc:spChg>
        <pc:spChg chg="add del mod">
          <ac:chgData name="Isaiah Kitts" userId="75e8d284-0506-4b2c-9ad4-742e0e03e8c4" providerId="ADAL" clId="{924A3CB6-026C-48BE-BB85-4FB7F51B950D}" dt="2023-04-24T04:37:36.600" v="2119" actId="478"/>
          <ac:spMkLst>
            <pc:docMk/>
            <pc:sldMk cId="0" sldId="273"/>
            <ac:spMk id="11" creationId="{21710624-04D8-C113-4A3D-48B812F770A4}"/>
          </ac:spMkLst>
        </pc:spChg>
        <pc:spChg chg="add del mod">
          <ac:chgData name="Isaiah Kitts" userId="75e8d284-0506-4b2c-9ad4-742e0e03e8c4" providerId="ADAL" clId="{924A3CB6-026C-48BE-BB85-4FB7F51B950D}" dt="2023-04-24T04:37:04.041" v="2110" actId="478"/>
          <ac:spMkLst>
            <pc:docMk/>
            <pc:sldMk cId="0" sldId="273"/>
            <ac:spMk id="13" creationId="{E1DBAEFF-4BE9-FA48-F6F7-29978678955E}"/>
          </ac:spMkLst>
        </pc:spChg>
        <pc:spChg chg="mod">
          <ac:chgData name="Isaiah Kitts" userId="75e8d284-0506-4b2c-9ad4-742e0e03e8c4" providerId="ADAL" clId="{924A3CB6-026C-48BE-BB85-4FB7F51B950D}" dt="2023-04-24T19:53:51.162" v="2270" actId="113"/>
          <ac:spMkLst>
            <pc:docMk/>
            <pc:sldMk cId="0" sldId="273"/>
            <ac:spMk id="257" creationId="{00000000-0000-0000-0000-000000000000}"/>
          </ac:spMkLst>
        </pc:spChg>
        <pc:spChg chg="del">
          <ac:chgData name="Isaiah Kitts" userId="75e8d284-0506-4b2c-9ad4-742e0e03e8c4" providerId="ADAL" clId="{924A3CB6-026C-48BE-BB85-4FB7F51B950D}" dt="2023-04-24T04:36:56.717" v="2109" actId="478"/>
          <ac:spMkLst>
            <pc:docMk/>
            <pc:sldMk cId="0" sldId="273"/>
            <ac:spMk id="258" creationId="{00000000-0000-0000-0000-000000000000}"/>
          </ac:spMkLst>
        </pc:spChg>
        <pc:spChg chg="del">
          <ac:chgData name="Isaiah Kitts" userId="75e8d284-0506-4b2c-9ad4-742e0e03e8c4" providerId="ADAL" clId="{924A3CB6-026C-48BE-BB85-4FB7F51B950D}" dt="2023-04-24T04:36:56.717" v="2109" actId="478"/>
          <ac:spMkLst>
            <pc:docMk/>
            <pc:sldMk cId="0" sldId="273"/>
            <ac:spMk id="259" creationId="{00000000-0000-0000-0000-000000000000}"/>
          </ac:spMkLst>
        </pc:spChg>
        <pc:spChg chg="del">
          <ac:chgData name="Isaiah Kitts" userId="75e8d284-0506-4b2c-9ad4-742e0e03e8c4" providerId="ADAL" clId="{924A3CB6-026C-48BE-BB85-4FB7F51B950D}" dt="2023-04-24T04:36:56.717" v="2109" actId="478"/>
          <ac:spMkLst>
            <pc:docMk/>
            <pc:sldMk cId="0" sldId="273"/>
            <ac:spMk id="260" creationId="{00000000-0000-0000-0000-000000000000}"/>
          </ac:spMkLst>
        </pc:spChg>
        <pc:spChg chg="del">
          <ac:chgData name="Isaiah Kitts" userId="75e8d284-0506-4b2c-9ad4-742e0e03e8c4" providerId="ADAL" clId="{924A3CB6-026C-48BE-BB85-4FB7F51B950D}" dt="2023-04-24T04:36:56.717" v="2109" actId="478"/>
          <ac:spMkLst>
            <pc:docMk/>
            <pc:sldMk cId="0" sldId="273"/>
            <ac:spMk id="262" creationId="{00000000-0000-0000-0000-000000000000}"/>
          </ac:spMkLst>
        </pc:spChg>
        <pc:spChg chg="del">
          <ac:chgData name="Isaiah Kitts" userId="75e8d284-0506-4b2c-9ad4-742e0e03e8c4" providerId="ADAL" clId="{924A3CB6-026C-48BE-BB85-4FB7F51B950D}" dt="2023-04-24T04:36:56.717" v="2109" actId="478"/>
          <ac:spMkLst>
            <pc:docMk/>
            <pc:sldMk cId="0" sldId="273"/>
            <ac:spMk id="263" creationId="{00000000-0000-0000-0000-000000000000}"/>
          </ac:spMkLst>
        </pc:spChg>
        <pc:spChg chg="del">
          <ac:chgData name="Isaiah Kitts" userId="75e8d284-0506-4b2c-9ad4-742e0e03e8c4" providerId="ADAL" clId="{924A3CB6-026C-48BE-BB85-4FB7F51B950D}" dt="2023-04-24T04:36:56.717" v="2109" actId="478"/>
          <ac:spMkLst>
            <pc:docMk/>
            <pc:sldMk cId="0" sldId="273"/>
            <ac:spMk id="264" creationId="{00000000-0000-0000-0000-000000000000}"/>
          </ac:spMkLst>
        </pc:spChg>
        <pc:picChg chg="add del mod">
          <ac:chgData name="Isaiah Kitts" userId="75e8d284-0506-4b2c-9ad4-742e0e03e8c4" providerId="ADAL" clId="{924A3CB6-026C-48BE-BB85-4FB7F51B950D}" dt="2023-04-24T22:26:20.518" v="3437" actId="478"/>
          <ac:picMkLst>
            <pc:docMk/>
            <pc:sldMk cId="0" sldId="273"/>
            <ac:picMk id="2" creationId="{CC587914-A96F-5687-3B03-02484D0D44C5}"/>
          </ac:picMkLst>
        </pc:picChg>
        <pc:picChg chg="add del mod">
          <ac:chgData name="Isaiah Kitts" userId="75e8d284-0506-4b2c-9ad4-742e0e03e8c4" providerId="ADAL" clId="{924A3CB6-026C-48BE-BB85-4FB7F51B950D}" dt="2023-04-24T22:26:21.184" v="3438" actId="478"/>
          <ac:picMkLst>
            <pc:docMk/>
            <pc:sldMk cId="0" sldId="273"/>
            <ac:picMk id="4" creationId="{E080F625-3592-D4DA-3949-0283E4B68E8C}"/>
          </ac:picMkLst>
        </pc:picChg>
      </pc:sldChg>
      <pc:sldChg chg="modSp del mod">
        <pc:chgData name="Isaiah Kitts" userId="75e8d284-0506-4b2c-9ad4-742e0e03e8c4" providerId="ADAL" clId="{924A3CB6-026C-48BE-BB85-4FB7F51B950D}" dt="2023-04-23T23:37:41.498" v="746" actId="2696"/>
        <pc:sldMkLst>
          <pc:docMk/>
          <pc:sldMk cId="0" sldId="277"/>
        </pc:sldMkLst>
        <pc:grpChg chg="mod">
          <ac:chgData name="Isaiah Kitts" userId="75e8d284-0506-4b2c-9ad4-742e0e03e8c4" providerId="ADAL" clId="{924A3CB6-026C-48BE-BB85-4FB7F51B950D}" dt="2023-04-23T23:33:53.865" v="744" actId="14100"/>
          <ac:grpSpMkLst>
            <pc:docMk/>
            <pc:sldMk cId="0" sldId="277"/>
            <ac:grpSpMk id="319" creationId="{00000000-0000-0000-0000-000000000000}"/>
          </ac:grpSpMkLst>
        </pc:grpChg>
      </pc:sldChg>
      <pc:sldChg chg="modSp mod">
        <pc:chgData name="Isaiah Kitts" userId="75e8d284-0506-4b2c-9ad4-742e0e03e8c4" providerId="ADAL" clId="{924A3CB6-026C-48BE-BB85-4FB7F51B950D}" dt="2023-04-23T23:35:37.772" v="745" actId="20577"/>
        <pc:sldMkLst>
          <pc:docMk/>
          <pc:sldMk cId="0" sldId="278"/>
        </pc:sldMkLst>
        <pc:spChg chg="mod">
          <ac:chgData name="Isaiah Kitts" userId="75e8d284-0506-4b2c-9ad4-742e0e03e8c4" providerId="ADAL" clId="{924A3CB6-026C-48BE-BB85-4FB7F51B950D}" dt="2023-04-23T23:35:37.772" v="745" actId="20577"/>
          <ac:spMkLst>
            <pc:docMk/>
            <pc:sldMk cId="0" sldId="278"/>
            <ac:spMk id="331" creationId="{00000000-0000-0000-0000-000000000000}"/>
          </ac:spMkLst>
        </pc:spChg>
      </pc:sldChg>
      <pc:sldChg chg="del">
        <pc:chgData name="Isaiah Kitts" userId="75e8d284-0506-4b2c-9ad4-742e0e03e8c4" providerId="ADAL" clId="{924A3CB6-026C-48BE-BB85-4FB7F51B950D}" dt="2023-04-24T00:02:48.744" v="1046" actId="2696"/>
        <pc:sldMkLst>
          <pc:docMk/>
          <pc:sldMk cId="0" sldId="280"/>
        </pc:sldMkLst>
      </pc:sldChg>
      <pc:sldChg chg="del">
        <pc:chgData name="Isaiah Kitts" userId="75e8d284-0506-4b2c-9ad4-742e0e03e8c4" providerId="ADAL" clId="{924A3CB6-026C-48BE-BB85-4FB7F51B950D}" dt="2023-04-24T00:02:41.871" v="1045" actId="2696"/>
        <pc:sldMkLst>
          <pc:docMk/>
          <pc:sldMk cId="0" sldId="281"/>
        </pc:sldMkLst>
      </pc:sldChg>
      <pc:sldChg chg="delSp modSp del mod">
        <pc:chgData name="Isaiah Kitts" userId="75e8d284-0506-4b2c-9ad4-742e0e03e8c4" providerId="ADAL" clId="{924A3CB6-026C-48BE-BB85-4FB7F51B950D}" dt="2023-04-24T03:01:47.304" v="2103" actId="2696"/>
        <pc:sldMkLst>
          <pc:docMk/>
          <pc:sldMk cId="0" sldId="282"/>
        </pc:sldMkLst>
        <pc:spChg chg="del">
          <ac:chgData name="Isaiah Kitts" userId="75e8d284-0506-4b2c-9ad4-742e0e03e8c4" providerId="ADAL" clId="{924A3CB6-026C-48BE-BB85-4FB7F51B950D}" dt="2023-04-24T00:03:16.500" v="1053" actId="478"/>
          <ac:spMkLst>
            <pc:docMk/>
            <pc:sldMk cId="0" sldId="282"/>
            <ac:spMk id="359" creationId="{00000000-0000-0000-0000-000000000000}"/>
          </ac:spMkLst>
        </pc:spChg>
        <pc:spChg chg="del">
          <ac:chgData name="Isaiah Kitts" userId="75e8d284-0506-4b2c-9ad4-742e0e03e8c4" providerId="ADAL" clId="{924A3CB6-026C-48BE-BB85-4FB7F51B950D}" dt="2023-04-24T00:03:15.899" v="1052" actId="478"/>
          <ac:spMkLst>
            <pc:docMk/>
            <pc:sldMk cId="0" sldId="282"/>
            <ac:spMk id="360" creationId="{00000000-0000-0000-0000-000000000000}"/>
          </ac:spMkLst>
        </pc:spChg>
        <pc:spChg chg="del">
          <ac:chgData name="Isaiah Kitts" userId="75e8d284-0506-4b2c-9ad4-742e0e03e8c4" providerId="ADAL" clId="{924A3CB6-026C-48BE-BB85-4FB7F51B950D}" dt="2023-04-24T00:03:15.275" v="1051" actId="478"/>
          <ac:spMkLst>
            <pc:docMk/>
            <pc:sldMk cId="0" sldId="282"/>
            <ac:spMk id="361" creationId="{00000000-0000-0000-0000-000000000000}"/>
          </ac:spMkLst>
        </pc:spChg>
        <pc:spChg chg="del">
          <ac:chgData name="Isaiah Kitts" userId="75e8d284-0506-4b2c-9ad4-742e0e03e8c4" providerId="ADAL" clId="{924A3CB6-026C-48BE-BB85-4FB7F51B950D}" dt="2023-04-24T00:03:14.445" v="1050" actId="478"/>
          <ac:spMkLst>
            <pc:docMk/>
            <pc:sldMk cId="0" sldId="282"/>
            <ac:spMk id="362" creationId="{00000000-0000-0000-0000-000000000000}"/>
          </ac:spMkLst>
        </pc:spChg>
        <pc:spChg chg="del">
          <ac:chgData name="Isaiah Kitts" userId="75e8d284-0506-4b2c-9ad4-742e0e03e8c4" providerId="ADAL" clId="{924A3CB6-026C-48BE-BB85-4FB7F51B950D}" dt="2023-04-24T00:03:13.767" v="1049" actId="478"/>
          <ac:spMkLst>
            <pc:docMk/>
            <pc:sldMk cId="0" sldId="282"/>
            <ac:spMk id="363" creationId="{00000000-0000-0000-0000-000000000000}"/>
          </ac:spMkLst>
        </pc:spChg>
        <pc:spChg chg="del">
          <ac:chgData name="Isaiah Kitts" userId="75e8d284-0506-4b2c-9ad4-742e0e03e8c4" providerId="ADAL" clId="{924A3CB6-026C-48BE-BB85-4FB7F51B950D}" dt="2023-04-24T00:03:12.257" v="1048" actId="478"/>
          <ac:spMkLst>
            <pc:docMk/>
            <pc:sldMk cId="0" sldId="282"/>
            <ac:spMk id="364" creationId="{00000000-0000-0000-0000-000000000000}"/>
          </ac:spMkLst>
        </pc:spChg>
        <pc:spChg chg="del">
          <ac:chgData name="Isaiah Kitts" userId="75e8d284-0506-4b2c-9ad4-742e0e03e8c4" providerId="ADAL" clId="{924A3CB6-026C-48BE-BB85-4FB7F51B950D}" dt="2023-04-24T00:03:11.159" v="1047" actId="478"/>
          <ac:spMkLst>
            <pc:docMk/>
            <pc:sldMk cId="0" sldId="282"/>
            <ac:spMk id="365" creationId="{00000000-0000-0000-0000-000000000000}"/>
          </ac:spMkLst>
        </pc:spChg>
        <pc:spChg chg="mod">
          <ac:chgData name="Isaiah Kitts" userId="75e8d284-0506-4b2c-9ad4-742e0e03e8c4" providerId="ADAL" clId="{924A3CB6-026C-48BE-BB85-4FB7F51B950D}" dt="2023-04-24T00:03:45.826" v="1060" actId="1076"/>
          <ac:spMkLst>
            <pc:docMk/>
            <pc:sldMk cId="0" sldId="282"/>
            <ac:spMk id="366" creationId="{00000000-0000-0000-0000-000000000000}"/>
          </ac:spMkLst>
        </pc:spChg>
        <pc:spChg chg="mod">
          <ac:chgData name="Isaiah Kitts" userId="75e8d284-0506-4b2c-9ad4-742e0e03e8c4" providerId="ADAL" clId="{924A3CB6-026C-48BE-BB85-4FB7F51B950D}" dt="2023-04-24T00:03:45.826" v="1060" actId="1076"/>
          <ac:spMkLst>
            <pc:docMk/>
            <pc:sldMk cId="0" sldId="282"/>
            <ac:spMk id="367" creationId="{00000000-0000-0000-0000-000000000000}"/>
          </ac:spMkLst>
        </pc:spChg>
        <pc:spChg chg="mod">
          <ac:chgData name="Isaiah Kitts" userId="75e8d284-0506-4b2c-9ad4-742e0e03e8c4" providerId="ADAL" clId="{924A3CB6-026C-48BE-BB85-4FB7F51B950D}" dt="2023-04-24T00:03:45.826" v="1060" actId="1076"/>
          <ac:spMkLst>
            <pc:docMk/>
            <pc:sldMk cId="0" sldId="282"/>
            <ac:spMk id="368" creationId="{00000000-0000-0000-0000-000000000000}"/>
          </ac:spMkLst>
        </pc:spChg>
        <pc:spChg chg="mod">
          <ac:chgData name="Isaiah Kitts" userId="75e8d284-0506-4b2c-9ad4-742e0e03e8c4" providerId="ADAL" clId="{924A3CB6-026C-48BE-BB85-4FB7F51B950D}" dt="2023-04-24T00:03:45.826" v="1060" actId="1076"/>
          <ac:spMkLst>
            <pc:docMk/>
            <pc:sldMk cId="0" sldId="282"/>
            <ac:spMk id="369" creationId="{00000000-0000-0000-0000-000000000000}"/>
          </ac:spMkLst>
        </pc:spChg>
        <pc:spChg chg="mod">
          <ac:chgData name="Isaiah Kitts" userId="75e8d284-0506-4b2c-9ad4-742e0e03e8c4" providerId="ADAL" clId="{924A3CB6-026C-48BE-BB85-4FB7F51B950D}" dt="2023-04-24T00:03:45.826" v="1060" actId="1076"/>
          <ac:spMkLst>
            <pc:docMk/>
            <pc:sldMk cId="0" sldId="282"/>
            <ac:spMk id="370" creationId="{00000000-0000-0000-0000-000000000000}"/>
          </ac:spMkLst>
        </pc:spChg>
        <pc:spChg chg="mod">
          <ac:chgData name="Isaiah Kitts" userId="75e8d284-0506-4b2c-9ad4-742e0e03e8c4" providerId="ADAL" clId="{924A3CB6-026C-48BE-BB85-4FB7F51B950D}" dt="2023-04-24T00:03:52.953" v="1061" actId="1076"/>
          <ac:spMkLst>
            <pc:docMk/>
            <pc:sldMk cId="0" sldId="282"/>
            <ac:spMk id="371" creationId="{00000000-0000-0000-0000-000000000000}"/>
          </ac:spMkLst>
        </pc:spChg>
        <pc:spChg chg="mod">
          <ac:chgData name="Isaiah Kitts" userId="75e8d284-0506-4b2c-9ad4-742e0e03e8c4" providerId="ADAL" clId="{924A3CB6-026C-48BE-BB85-4FB7F51B950D}" dt="2023-04-24T00:03:45.826" v="1060" actId="1076"/>
          <ac:spMkLst>
            <pc:docMk/>
            <pc:sldMk cId="0" sldId="282"/>
            <ac:spMk id="373" creationId="{00000000-0000-0000-0000-000000000000}"/>
          </ac:spMkLst>
        </pc:spChg>
        <pc:spChg chg="mod">
          <ac:chgData name="Isaiah Kitts" userId="75e8d284-0506-4b2c-9ad4-742e0e03e8c4" providerId="ADAL" clId="{924A3CB6-026C-48BE-BB85-4FB7F51B950D}" dt="2023-04-24T00:03:45.826" v="1060" actId="1076"/>
          <ac:spMkLst>
            <pc:docMk/>
            <pc:sldMk cId="0" sldId="282"/>
            <ac:spMk id="375" creationId="{00000000-0000-0000-0000-000000000000}"/>
          </ac:spMkLst>
        </pc:spChg>
        <pc:spChg chg="mod">
          <ac:chgData name="Isaiah Kitts" userId="75e8d284-0506-4b2c-9ad4-742e0e03e8c4" providerId="ADAL" clId="{924A3CB6-026C-48BE-BB85-4FB7F51B950D}" dt="2023-04-24T00:03:45.826" v="1060" actId="1076"/>
          <ac:spMkLst>
            <pc:docMk/>
            <pc:sldMk cId="0" sldId="282"/>
            <ac:spMk id="377" creationId="{00000000-0000-0000-0000-000000000000}"/>
          </ac:spMkLst>
        </pc:spChg>
        <pc:spChg chg="del">
          <ac:chgData name="Isaiah Kitts" userId="75e8d284-0506-4b2c-9ad4-742e0e03e8c4" providerId="ADAL" clId="{924A3CB6-026C-48BE-BB85-4FB7F51B950D}" dt="2023-04-24T00:03:29.939" v="1055" actId="478"/>
          <ac:spMkLst>
            <pc:docMk/>
            <pc:sldMk cId="0" sldId="282"/>
            <ac:spMk id="379" creationId="{00000000-0000-0000-0000-000000000000}"/>
          </ac:spMkLst>
        </pc:spChg>
        <pc:spChg chg="del">
          <ac:chgData name="Isaiah Kitts" userId="75e8d284-0506-4b2c-9ad4-742e0e03e8c4" providerId="ADAL" clId="{924A3CB6-026C-48BE-BB85-4FB7F51B950D}" dt="2023-04-24T00:03:29.939" v="1055" actId="478"/>
          <ac:spMkLst>
            <pc:docMk/>
            <pc:sldMk cId="0" sldId="282"/>
            <ac:spMk id="381" creationId="{00000000-0000-0000-0000-000000000000}"/>
          </ac:spMkLst>
        </pc:spChg>
        <pc:spChg chg="del">
          <ac:chgData name="Isaiah Kitts" userId="75e8d284-0506-4b2c-9ad4-742e0e03e8c4" providerId="ADAL" clId="{924A3CB6-026C-48BE-BB85-4FB7F51B950D}" dt="2023-04-24T00:03:29.939" v="1055" actId="478"/>
          <ac:spMkLst>
            <pc:docMk/>
            <pc:sldMk cId="0" sldId="282"/>
            <ac:spMk id="383" creationId="{00000000-0000-0000-0000-000000000000}"/>
          </ac:spMkLst>
        </pc:spChg>
        <pc:spChg chg="mod">
          <ac:chgData name="Isaiah Kitts" userId="75e8d284-0506-4b2c-9ad4-742e0e03e8c4" providerId="ADAL" clId="{924A3CB6-026C-48BE-BB85-4FB7F51B950D}" dt="2023-04-24T00:03:45.826" v="1060" actId="1076"/>
          <ac:spMkLst>
            <pc:docMk/>
            <pc:sldMk cId="0" sldId="282"/>
            <ac:spMk id="385" creationId="{00000000-0000-0000-0000-000000000000}"/>
          </ac:spMkLst>
        </pc:spChg>
        <pc:spChg chg="mod">
          <ac:chgData name="Isaiah Kitts" userId="75e8d284-0506-4b2c-9ad4-742e0e03e8c4" providerId="ADAL" clId="{924A3CB6-026C-48BE-BB85-4FB7F51B950D}" dt="2023-04-24T00:03:45.826" v="1060" actId="1076"/>
          <ac:spMkLst>
            <pc:docMk/>
            <pc:sldMk cId="0" sldId="282"/>
            <ac:spMk id="387" creationId="{00000000-0000-0000-0000-000000000000}"/>
          </ac:spMkLst>
        </pc:spChg>
        <pc:spChg chg="del">
          <ac:chgData name="Isaiah Kitts" userId="75e8d284-0506-4b2c-9ad4-742e0e03e8c4" providerId="ADAL" clId="{924A3CB6-026C-48BE-BB85-4FB7F51B950D}" dt="2023-04-24T00:03:34.529" v="1058" actId="478"/>
          <ac:spMkLst>
            <pc:docMk/>
            <pc:sldMk cId="0" sldId="282"/>
            <ac:spMk id="389" creationId="{00000000-0000-0000-0000-000000000000}"/>
          </ac:spMkLst>
        </pc:spChg>
        <pc:spChg chg="del">
          <ac:chgData name="Isaiah Kitts" userId="75e8d284-0506-4b2c-9ad4-742e0e03e8c4" providerId="ADAL" clId="{924A3CB6-026C-48BE-BB85-4FB7F51B950D}" dt="2023-04-24T00:03:24.290" v="1054" actId="478"/>
          <ac:spMkLst>
            <pc:docMk/>
            <pc:sldMk cId="0" sldId="282"/>
            <ac:spMk id="391" creationId="{00000000-0000-0000-0000-000000000000}"/>
          </ac:spMkLst>
        </pc:spChg>
        <pc:spChg chg="del">
          <ac:chgData name="Isaiah Kitts" userId="75e8d284-0506-4b2c-9ad4-742e0e03e8c4" providerId="ADAL" clId="{924A3CB6-026C-48BE-BB85-4FB7F51B950D}" dt="2023-04-24T00:03:24.290" v="1054" actId="478"/>
          <ac:spMkLst>
            <pc:docMk/>
            <pc:sldMk cId="0" sldId="282"/>
            <ac:spMk id="393" creationId="{00000000-0000-0000-0000-000000000000}"/>
          </ac:spMkLst>
        </pc:spChg>
        <pc:spChg chg="del mod">
          <ac:chgData name="Isaiah Kitts" userId="75e8d284-0506-4b2c-9ad4-742e0e03e8c4" providerId="ADAL" clId="{924A3CB6-026C-48BE-BB85-4FB7F51B950D}" dt="2023-04-24T00:03:32.363" v="1057" actId="478"/>
          <ac:spMkLst>
            <pc:docMk/>
            <pc:sldMk cId="0" sldId="282"/>
            <ac:spMk id="395" creationId="{00000000-0000-0000-0000-000000000000}"/>
          </ac:spMkLst>
        </pc:spChg>
        <pc:cxnChg chg="mod">
          <ac:chgData name="Isaiah Kitts" userId="75e8d284-0506-4b2c-9ad4-742e0e03e8c4" providerId="ADAL" clId="{924A3CB6-026C-48BE-BB85-4FB7F51B950D}" dt="2023-04-24T00:03:45.826" v="1060" actId="1076"/>
          <ac:cxnSpMkLst>
            <pc:docMk/>
            <pc:sldMk cId="0" sldId="282"/>
            <ac:cxnSpMk id="372" creationId="{00000000-0000-0000-0000-000000000000}"/>
          </ac:cxnSpMkLst>
        </pc:cxnChg>
        <pc:cxnChg chg="mod">
          <ac:chgData name="Isaiah Kitts" userId="75e8d284-0506-4b2c-9ad4-742e0e03e8c4" providerId="ADAL" clId="{924A3CB6-026C-48BE-BB85-4FB7F51B950D}" dt="2023-04-24T00:03:45.826" v="1060" actId="1076"/>
          <ac:cxnSpMkLst>
            <pc:docMk/>
            <pc:sldMk cId="0" sldId="282"/>
            <ac:cxnSpMk id="374" creationId="{00000000-0000-0000-0000-000000000000}"/>
          </ac:cxnSpMkLst>
        </pc:cxnChg>
        <pc:cxnChg chg="mod">
          <ac:chgData name="Isaiah Kitts" userId="75e8d284-0506-4b2c-9ad4-742e0e03e8c4" providerId="ADAL" clId="{924A3CB6-026C-48BE-BB85-4FB7F51B950D}" dt="2023-04-24T00:03:45.826" v="1060" actId="1076"/>
          <ac:cxnSpMkLst>
            <pc:docMk/>
            <pc:sldMk cId="0" sldId="282"/>
            <ac:cxnSpMk id="376" creationId="{00000000-0000-0000-0000-000000000000}"/>
          </ac:cxnSpMkLst>
        </pc:cxnChg>
        <pc:cxnChg chg="del">
          <ac:chgData name="Isaiah Kitts" userId="75e8d284-0506-4b2c-9ad4-742e0e03e8c4" providerId="ADAL" clId="{924A3CB6-026C-48BE-BB85-4FB7F51B950D}" dt="2023-04-24T00:03:24.290" v="1054" actId="478"/>
          <ac:cxnSpMkLst>
            <pc:docMk/>
            <pc:sldMk cId="0" sldId="282"/>
            <ac:cxnSpMk id="378" creationId="{00000000-0000-0000-0000-000000000000}"/>
          </ac:cxnSpMkLst>
        </pc:cxnChg>
        <pc:cxnChg chg="del">
          <ac:chgData name="Isaiah Kitts" userId="75e8d284-0506-4b2c-9ad4-742e0e03e8c4" providerId="ADAL" clId="{924A3CB6-026C-48BE-BB85-4FB7F51B950D}" dt="2023-04-24T00:03:24.290" v="1054" actId="478"/>
          <ac:cxnSpMkLst>
            <pc:docMk/>
            <pc:sldMk cId="0" sldId="282"/>
            <ac:cxnSpMk id="380" creationId="{00000000-0000-0000-0000-000000000000}"/>
          </ac:cxnSpMkLst>
        </pc:cxnChg>
        <pc:cxnChg chg="del">
          <ac:chgData name="Isaiah Kitts" userId="75e8d284-0506-4b2c-9ad4-742e0e03e8c4" providerId="ADAL" clId="{924A3CB6-026C-48BE-BB85-4FB7F51B950D}" dt="2023-04-24T00:03:24.290" v="1054" actId="478"/>
          <ac:cxnSpMkLst>
            <pc:docMk/>
            <pc:sldMk cId="0" sldId="282"/>
            <ac:cxnSpMk id="382" creationId="{00000000-0000-0000-0000-000000000000}"/>
          </ac:cxnSpMkLst>
        </pc:cxnChg>
        <pc:cxnChg chg="mod">
          <ac:chgData name="Isaiah Kitts" userId="75e8d284-0506-4b2c-9ad4-742e0e03e8c4" providerId="ADAL" clId="{924A3CB6-026C-48BE-BB85-4FB7F51B950D}" dt="2023-04-24T00:03:45.826" v="1060" actId="1076"/>
          <ac:cxnSpMkLst>
            <pc:docMk/>
            <pc:sldMk cId="0" sldId="282"/>
            <ac:cxnSpMk id="384" creationId="{00000000-0000-0000-0000-000000000000}"/>
          </ac:cxnSpMkLst>
        </pc:cxnChg>
        <pc:cxnChg chg="mod">
          <ac:chgData name="Isaiah Kitts" userId="75e8d284-0506-4b2c-9ad4-742e0e03e8c4" providerId="ADAL" clId="{924A3CB6-026C-48BE-BB85-4FB7F51B950D}" dt="2023-04-24T00:03:45.826" v="1060" actId="1076"/>
          <ac:cxnSpMkLst>
            <pc:docMk/>
            <pc:sldMk cId="0" sldId="282"/>
            <ac:cxnSpMk id="386" creationId="{00000000-0000-0000-0000-000000000000}"/>
          </ac:cxnSpMkLst>
        </pc:cxnChg>
        <pc:cxnChg chg="del">
          <ac:chgData name="Isaiah Kitts" userId="75e8d284-0506-4b2c-9ad4-742e0e03e8c4" providerId="ADAL" clId="{924A3CB6-026C-48BE-BB85-4FB7F51B950D}" dt="2023-04-24T00:03:35.673" v="1059" actId="478"/>
          <ac:cxnSpMkLst>
            <pc:docMk/>
            <pc:sldMk cId="0" sldId="282"/>
            <ac:cxnSpMk id="388" creationId="{00000000-0000-0000-0000-000000000000}"/>
          </ac:cxnSpMkLst>
        </pc:cxnChg>
        <pc:cxnChg chg="del">
          <ac:chgData name="Isaiah Kitts" userId="75e8d284-0506-4b2c-9ad4-742e0e03e8c4" providerId="ADAL" clId="{924A3CB6-026C-48BE-BB85-4FB7F51B950D}" dt="2023-04-24T00:03:24.290" v="1054" actId="478"/>
          <ac:cxnSpMkLst>
            <pc:docMk/>
            <pc:sldMk cId="0" sldId="282"/>
            <ac:cxnSpMk id="390" creationId="{00000000-0000-0000-0000-000000000000}"/>
          </ac:cxnSpMkLst>
        </pc:cxnChg>
        <pc:cxnChg chg="del">
          <ac:chgData name="Isaiah Kitts" userId="75e8d284-0506-4b2c-9ad4-742e0e03e8c4" providerId="ADAL" clId="{924A3CB6-026C-48BE-BB85-4FB7F51B950D}" dt="2023-04-24T00:03:24.290" v="1054" actId="478"/>
          <ac:cxnSpMkLst>
            <pc:docMk/>
            <pc:sldMk cId="0" sldId="282"/>
            <ac:cxnSpMk id="392" creationId="{00000000-0000-0000-0000-000000000000}"/>
          </ac:cxnSpMkLst>
        </pc:cxnChg>
        <pc:cxnChg chg="del">
          <ac:chgData name="Isaiah Kitts" userId="75e8d284-0506-4b2c-9ad4-742e0e03e8c4" providerId="ADAL" clId="{924A3CB6-026C-48BE-BB85-4FB7F51B950D}" dt="2023-04-24T00:03:24.290" v="1054" actId="478"/>
          <ac:cxnSpMkLst>
            <pc:docMk/>
            <pc:sldMk cId="0" sldId="282"/>
            <ac:cxnSpMk id="394" creationId="{00000000-0000-0000-0000-000000000000}"/>
          </ac:cxnSpMkLst>
        </pc:cxnChg>
      </pc:sldChg>
      <pc:sldChg chg="del">
        <pc:chgData name="Isaiah Kitts" userId="75e8d284-0506-4b2c-9ad4-742e0e03e8c4" providerId="ADAL" clId="{924A3CB6-026C-48BE-BB85-4FB7F51B950D}" dt="2023-04-24T00:49:13.260" v="1070" actId="2696"/>
        <pc:sldMkLst>
          <pc:docMk/>
          <pc:sldMk cId="0" sldId="283"/>
        </pc:sldMkLst>
      </pc:sldChg>
      <pc:sldChg chg="del">
        <pc:chgData name="Isaiah Kitts" userId="75e8d284-0506-4b2c-9ad4-742e0e03e8c4" providerId="ADAL" clId="{924A3CB6-026C-48BE-BB85-4FB7F51B950D}" dt="2023-04-24T00:49:16.013" v="1071" actId="2696"/>
        <pc:sldMkLst>
          <pc:docMk/>
          <pc:sldMk cId="0" sldId="291"/>
        </pc:sldMkLst>
      </pc:sldChg>
      <pc:sldChg chg="del">
        <pc:chgData name="Isaiah Kitts" userId="75e8d284-0506-4b2c-9ad4-742e0e03e8c4" providerId="ADAL" clId="{924A3CB6-026C-48BE-BB85-4FB7F51B950D}" dt="2023-04-24T00:49:18.347" v="1072" actId="2696"/>
        <pc:sldMkLst>
          <pc:docMk/>
          <pc:sldMk cId="0" sldId="292"/>
        </pc:sldMkLst>
      </pc:sldChg>
      <pc:sldChg chg="del">
        <pc:chgData name="Isaiah Kitts" userId="75e8d284-0506-4b2c-9ad4-742e0e03e8c4" providerId="ADAL" clId="{924A3CB6-026C-48BE-BB85-4FB7F51B950D}" dt="2023-04-23T22:06:40.449" v="2" actId="2696"/>
        <pc:sldMkLst>
          <pc:docMk/>
          <pc:sldMk cId="0" sldId="294"/>
        </pc:sldMkLst>
      </pc:sldChg>
      <pc:sldChg chg="modSp mod setBg">
        <pc:chgData name="Isaiah Kitts" userId="75e8d284-0506-4b2c-9ad4-742e0e03e8c4" providerId="ADAL" clId="{924A3CB6-026C-48BE-BB85-4FB7F51B950D}" dt="2023-04-24T23:05:24.104" v="3517" actId="207"/>
        <pc:sldMkLst>
          <pc:docMk/>
          <pc:sldMk cId="4180303360" sldId="295"/>
        </pc:sldMkLst>
        <pc:spChg chg="mod">
          <ac:chgData name="Isaiah Kitts" userId="75e8d284-0506-4b2c-9ad4-742e0e03e8c4" providerId="ADAL" clId="{924A3CB6-026C-48BE-BB85-4FB7F51B950D}" dt="2023-04-24T23:05:24.104" v="3517" actId="207"/>
          <ac:spMkLst>
            <pc:docMk/>
            <pc:sldMk cId="4180303360" sldId="295"/>
            <ac:spMk id="2" creationId="{50C32D2F-936E-7597-8D78-8A30C118D1CE}"/>
          </ac:spMkLst>
        </pc:spChg>
      </pc:sldChg>
      <pc:sldChg chg="modSp mod">
        <pc:chgData name="Isaiah Kitts" userId="75e8d284-0506-4b2c-9ad4-742e0e03e8c4" providerId="ADAL" clId="{924A3CB6-026C-48BE-BB85-4FB7F51B950D}" dt="2023-04-24T22:58:07.746" v="3497" actId="20577"/>
        <pc:sldMkLst>
          <pc:docMk/>
          <pc:sldMk cId="2372198400" sldId="296"/>
        </pc:sldMkLst>
        <pc:spChg chg="mod">
          <ac:chgData name="Isaiah Kitts" userId="75e8d284-0506-4b2c-9ad4-742e0e03e8c4" providerId="ADAL" clId="{924A3CB6-026C-48BE-BB85-4FB7F51B950D}" dt="2023-04-24T19:54:31.364" v="2278" actId="113"/>
          <ac:spMkLst>
            <pc:docMk/>
            <pc:sldMk cId="2372198400" sldId="296"/>
            <ac:spMk id="2" creationId="{ABCE9B35-87E0-2A43-2888-A52AB2B87798}"/>
          </ac:spMkLst>
        </pc:spChg>
        <pc:spChg chg="mod">
          <ac:chgData name="Isaiah Kitts" userId="75e8d284-0506-4b2c-9ad4-742e0e03e8c4" providerId="ADAL" clId="{924A3CB6-026C-48BE-BB85-4FB7F51B950D}" dt="2023-04-24T22:58:07.746" v="3497" actId="20577"/>
          <ac:spMkLst>
            <pc:docMk/>
            <pc:sldMk cId="2372198400" sldId="296"/>
            <ac:spMk id="3" creationId="{5F343D04-6A39-759B-B7BA-7C5B1EF39B25}"/>
          </ac:spMkLst>
        </pc:spChg>
      </pc:sldChg>
      <pc:sldChg chg="modSp new del mod">
        <pc:chgData name="Isaiah Kitts" userId="75e8d284-0506-4b2c-9ad4-742e0e03e8c4" providerId="ADAL" clId="{924A3CB6-026C-48BE-BB85-4FB7F51B950D}" dt="2023-04-23T22:54:29.973" v="520" actId="2696"/>
        <pc:sldMkLst>
          <pc:docMk/>
          <pc:sldMk cId="186902633" sldId="297"/>
        </pc:sldMkLst>
        <pc:spChg chg="mod">
          <ac:chgData name="Isaiah Kitts" userId="75e8d284-0506-4b2c-9ad4-742e0e03e8c4" providerId="ADAL" clId="{924A3CB6-026C-48BE-BB85-4FB7F51B950D}" dt="2023-04-23T22:27:01.824" v="42" actId="20577"/>
          <ac:spMkLst>
            <pc:docMk/>
            <pc:sldMk cId="186902633" sldId="297"/>
            <ac:spMk id="2" creationId="{59368FB1-261E-2B51-C3C7-994D0BEF2048}"/>
          </ac:spMkLst>
        </pc:spChg>
        <pc:spChg chg="mod">
          <ac:chgData name="Isaiah Kitts" userId="75e8d284-0506-4b2c-9ad4-742e0e03e8c4" providerId="ADAL" clId="{924A3CB6-026C-48BE-BB85-4FB7F51B950D}" dt="2023-04-23T22:35:23.226" v="308" actId="20577"/>
          <ac:spMkLst>
            <pc:docMk/>
            <pc:sldMk cId="186902633" sldId="297"/>
            <ac:spMk id="3" creationId="{0D4FA0B7-12F7-8378-BB6F-4B4A8E137AEF}"/>
          </ac:spMkLst>
        </pc:spChg>
      </pc:sldChg>
      <pc:sldChg chg="add del">
        <pc:chgData name="Isaiah Kitts" userId="75e8d284-0506-4b2c-9ad4-742e0e03e8c4" providerId="ADAL" clId="{924A3CB6-026C-48BE-BB85-4FB7F51B950D}" dt="2023-04-23T22:06:38.502" v="1" actId="2696"/>
        <pc:sldMkLst>
          <pc:docMk/>
          <pc:sldMk cId="397467582" sldId="297"/>
        </pc:sldMkLst>
      </pc:sldChg>
      <pc:sldChg chg="delSp modSp new del mod">
        <pc:chgData name="Isaiah Kitts" userId="75e8d284-0506-4b2c-9ad4-742e0e03e8c4" providerId="ADAL" clId="{924A3CB6-026C-48BE-BB85-4FB7F51B950D}" dt="2023-04-23T22:47:41.493" v="519" actId="2696"/>
        <pc:sldMkLst>
          <pc:docMk/>
          <pc:sldMk cId="739093937" sldId="298"/>
        </pc:sldMkLst>
        <pc:spChg chg="mod">
          <ac:chgData name="Isaiah Kitts" userId="75e8d284-0506-4b2c-9ad4-742e0e03e8c4" providerId="ADAL" clId="{924A3CB6-026C-48BE-BB85-4FB7F51B950D}" dt="2023-04-23T22:40:59.543" v="457" actId="20577"/>
          <ac:spMkLst>
            <pc:docMk/>
            <pc:sldMk cId="739093937" sldId="298"/>
            <ac:spMk id="2" creationId="{9BCA0CAE-2673-4BD9-19AA-12736DC46AD2}"/>
          </ac:spMkLst>
        </pc:spChg>
        <pc:spChg chg="mod">
          <ac:chgData name="Isaiah Kitts" userId="75e8d284-0506-4b2c-9ad4-742e0e03e8c4" providerId="ADAL" clId="{924A3CB6-026C-48BE-BB85-4FB7F51B950D}" dt="2023-04-23T22:40:47.477" v="428" actId="20577"/>
          <ac:spMkLst>
            <pc:docMk/>
            <pc:sldMk cId="739093937" sldId="298"/>
            <ac:spMk id="3" creationId="{85824CCC-7AEF-4614-CEBF-33D9A08FA02C}"/>
          </ac:spMkLst>
        </pc:spChg>
        <pc:spChg chg="mod">
          <ac:chgData name="Isaiah Kitts" userId="75e8d284-0506-4b2c-9ad4-742e0e03e8c4" providerId="ADAL" clId="{924A3CB6-026C-48BE-BB85-4FB7F51B950D}" dt="2023-04-23T22:39:06.425" v="324" actId="14100"/>
          <ac:spMkLst>
            <pc:docMk/>
            <pc:sldMk cId="739093937" sldId="298"/>
            <ac:spMk id="4" creationId="{8D66C300-3FCE-5BCD-A4C9-99F31DB1FA3A}"/>
          </ac:spMkLst>
        </pc:spChg>
        <pc:spChg chg="del">
          <ac:chgData name="Isaiah Kitts" userId="75e8d284-0506-4b2c-9ad4-742e0e03e8c4" providerId="ADAL" clId="{924A3CB6-026C-48BE-BB85-4FB7F51B950D}" dt="2023-04-23T22:36:31.279" v="310" actId="478"/>
          <ac:spMkLst>
            <pc:docMk/>
            <pc:sldMk cId="739093937" sldId="298"/>
            <ac:spMk id="5" creationId="{02B00A6B-D324-1056-05D8-168BA333BFF4}"/>
          </ac:spMkLst>
        </pc:spChg>
      </pc:sldChg>
      <pc:sldChg chg="addSp delSp modSp new mod">
        <pc:chgData name="Isaiah Kitts" userId="75e8d284-0506-4b2c-9ad4-742e0e03e8c4" providerId="ADAL" clId="{924A3CB6-026C-48BE-BB85-4FB7F51B950D}" dt="2023-04-24T22:58:44.838" v="3501" actId="6549"/>
        <pc:sldMkLst>
          <pc:docMk/>
          <pc:sldMk cId="2393505342" sldId="299"/>
        </pc:sldMkLst>
        <pc:spChg chg="mod">
          <ac:chgData name="Isaiah Kitts" userId="75e8d284-0506-4b2c-9ad4-742e0e03e8c4" providerId="ADAL" clId="{924A3CB6-026C-48BE-BB85-4FB7F51B950D}" dt="2023-04-24T19:54:21.734" v="2276" actId="255"/>
          <ac:spMkLst>
            <pc:docMk/>
            <pc:sldMk cId="2393505342" sldId="299"/>
            <ac:spMk id="2" creationId="{3449B70B-7D31-73DC-E624-9BE24EEA8827}"/>
          </ac:spMkLst>
        </pc:spChg>
        <pc:spChg chg="mod">
          <ac:chgData name="Isaiah Kitts" userId="75e8d284-0506-4b2c-9ad4-742e0e03e8c4" providerId="ADAL" clId="{924A3CB6-026C-48BE-BB85-4FB7F51B950D}" dt="2023-04-24T22:58:44.838" v="3501" actId="6549"/>
          <ac:spMkLst>
            <pc:docMk/>
            <pc:sldMk cId="2393505342" sldId="299"/>
            <ac:spMk id="3" creationId="{065D345D-2013-C941-8779-142344604716}"/>
          </ac:spMkLst>
        </pc:spChg>
        <pc:spChg chg="del mod">
          <ac:chgData name="Isaiah Kitts" userId="75e8d284-0506-4b2c-9ad4-742e0e03e8c4" providerId="ADAL" clId="{924A3CB6-026C-48BE-BB85-4FB7F51B950D}" dt="2023-04-24T18:26:13.344" v="2145" actId="478"/>
          <ac:spMkLst>
            <pc:docMk/>
            <pc:sldMk cId="2393505342" sldId="299"/>
            <ac:spMk id="4" creationId="{56FE9BB6-D72F-597E-D380-AC7FD5DED760}"/>
          </ac:spMkLst>
        </pc:spChg>
        <pc:spChg chg="del mod">
          <ac:chgData name="Isaiah Kitts" userId="75e8d284-0506-4b2c-9ad4-742e0e03e8c4" providerId="ADAL" clId="{924A3CB6-026C-48BE-BB85-4FB7F51B950D}" dt="2023-04-24T18:26:44.239" v="2154" actId="478"/>
          <ac:spMkLst>
            <pc:docMk/>
            <pc:sldMk cId="2393505342" sldId="299"/>
            <ac:spMk id="5" creationId="{486A908B-CB83-4454-D6B8-C248244EE7C0}"/>
          </ac:spMkLst>
        </pc:spChg>
        <pc:spChg chg="add mod">
          <ac:chgData name="Isaiah Kitts" userId="75e8d284-0506-4b2c-9ad4-742e0e03e8c4" providerId="ADAL" clId="{924A3CB6-026C-48BE-BB85-4FB7F51B950D}" dt="2023-04-24T19:54:13.017" v="2275" actId="14100"/>
          <ac:spMkLst>
            <pc:docMk/>
            <pc:sldMk cId="2393505342" sldId="299"/>
            <ac:spMk id="12" creationId="{4597E213-E8EA-3198-BC22-A77CDC6E6C9F}"/>
          </ac:spMkLst>
        </pc:spChg>
        <pc:picChg chg="add del mod">
          <ac:chgData name="Isaiah Kitts" userId="75e8d284-0506-4b2c-9ad4-742e0e03e8c4" providerId="ADAL" clId="{924A3CB6-026C-48BE-BB85-4FB7F51B950D}" dt="2023-04-24T18:29:43.892" v="2161" actId="478"/>
          <ac:picMkLst>
            <pc:docMk/>
            <pc:sldMk cId="2393505342" sldId="299"/>
            <ac:picMk id="7" creationId="{2E2E4F64-FA18-7E54-8FA2-2CAC17FFE0B2}"/>
          </ac:picMkLst>
        </pc:picChg>
        <pc:picChg chg="add del mod">
          <ac:chgData name="Isaiah Kitts" userId="75e8d284-0506-4b2c-9ad4-742e0e03e8c4" providerId="ADAL" clId="{924A3CB6-026C-48BE-BB85-4FB7F51B950D}" dt="2023-04-24T18:29:44.562" v="2162" actId="478"/>
          <ac:picMkLst>
            <pc:docMk/>
            <pc:sldMk cId="2393505342" sldId="299"/>
            <ac:picMk id="8" creationId="{FAE51FCC-957A-3B6F-BE08-2EBC6B0F6C68}"/>
          </ac:picMkLst>
        </pc:picChg>
        <pc:picChg chg="add del mod">
          <ac:chgData name="Isaiah Kitts" userId="75e8d284-0506-4b2c-9ad4-742e0e03e8c4" providerId="ADAL" clId="{924A3CB6-026C-48BE-BB85-4FB7F51B950D}" dt="2023-04-24T18:29:45.422" v="2163" actId="478"/>
          <ac:picMkLst>
            <pc:docMk/>
            <pc:sldMk cId="2393505342" sldId="299"/>
            <ac:picMk id="9" creationId="{9C316B82-E9E7-9A8D-885C-968C3D78C958}"/>
          </ac:picMkLst>
        </pc:picChg>
        <pc:picChg chg="add mod ord">
          <ac:chgData name="Isaiah Kitts" userId="75e8d284-0506-4b2c-9ad4-742e0e03e8c4" providerId="ADAL" clId="{924A3CB6-026C-48BE-BB85-4FB7F51B950D}" dt="2023-04-24T19:54:10.274" v="2274" actId="14100"/>
          <ac:picMkLst>
            <pc:docMk/>
            <pc:sldMk cId="2393505342" sldId="299"/>
            <ac:picMk id="11" creationId="{7160365B-2DE6-05F0-83EB-9207D222A1D9}"/>
          </ac:picMkLst>
        </pc:picChg>
      </pc:sldChg>
      <pc:sldChg chg="addSp delSp modSp new mod ord">
        <pc:chgData name="Isaiah Kitts" userId="75e8d284-0506-4b2c-9ad4-742e0e03e8c4" providerId="ADAL" clId="{924A3CB6-026C-48BE-BB85-4FB7F51B950D}" dt="2023-04-24T19:53:43.663" v="2268" actId="113"/>
        <pc:sldMkLst>
          <pc:docMk/>
          <pc:sldMk cId="2781702197" sldId="300"/>
        </pc:sldMkLst>
        <pc:spChg chg="mod">
          <ac:chgData name="Isaiah Kitts" userId="75e8d284-0506-4b2c-9ad4-742e0e03e8c4" providerId="ADAL" clId="{924A3CB6-026C-48BE-BB85-4FB7F51B950D}" dt="2023-04-24T19:53:43.663" v="2268" actId="113"/>
          <ac:spMkLst>
            <pc:docMk/>
            <pc:sldMk cId="2781702197" sldId="300"/>
            <ac:spMk id="2" creationId="{400D9E83-742F-C633-4A56-7377C7F09F4C}"/>
          </ac:spMkLst>
        </pc:spChg>
        <pc:spChg chg="del">
          <ac:chgData name="Isaiah Kitts" userId="75e8d284-0506-4b2c-9ad4-742e0e03e8c4" providerId="ADAL" clId="{924A3CB6-026C-48BE-BB85-4FB7F51B950D}" dt="2023-04-23T23:53:46.562" v="985" actId="478"/>
          <ac:spMkLst>
            <pc:docMk/>
            <pc:sldMk cId="2781702197" sldId="300"/>
            <ac:spMk id="3" creationId="{EA666BB7-24F6-BC16-0020-7544E5A081A2}"/>
          </ac:spMkLst>
        </pc:spChg>
        <pc:picChg chg="add mod">
          <ac:chgData name="Isaiah Kitts" userId="75e8d284-0506-4b2c-9ad4-742e0e03e8c4" providerId="ADAL" clId="{924A3CB6-026C-48BE-BB85-4FB7F51B950D}" dt="2023-04-23T23:53:59.589" v="988" actId="1076"/>
          <ac:picMkLst>
            <pc:docMk/>
            <pc:sldMk cId="2781702197" sldId="300"/>
            <ac:picMk id="5" creationId="{C1CA6FD1-F3E8-363A-F9FF-F123B3D89DAF}"/>
          </ac:picMkLst>
        </pc:picChg>
      </pc:sldChg>
      <pc:sldChg chg="modSp new mod modNotesTx">
        <pc:chgData name="Isaiah Kitts" userId="75e8d284-0506-4b2c-9ad4-742e0e03e8c4" providerId="ADAL" clId="{924A3CB6-026C-48BE-BB85-4FB7F51B950D}" dt="2023-04-25T04:00:50.693" v="5733" actId="20577"/>
        <pc:sldMkLst>
          <pc:docMk/>
          <pc:sldMk cId="1606778678" sldId="301"/>
        </pc:sldMkLst>
        <pc:spChg chg="mod">
          <ac:chgData name="Isaiah Kitts" userId="75e8d284-0506-4b2c-9ad4-742e0e03e8c4" providerId="ADAL" clId="{924A3CB6-026C-48BE-BB85-4FB7F51B950D}" dt="2023-04-24T19:54:33.860" v="2279" actId="113"/>
          <ac:spMkLst>
            <pc:docMk/>
            <pc:sldMk cId="1606778678" sldId="301"/>
            <ac:spMk id="2" creationId="{DFD2A503-275B-F953-88E8-B4A3E130AE06}"/>
          </ac:spMkLst>
        </pc:spChg>
        <pc:spChg chg="mod">
          <ac:chgData name="Isaiah Kitts" userId="75e8d284-0506-4b2c-9ad4-742e0e03e8c4" providerId="ADAL" clId="{924A3CB6-026C-48BE-BB85-4FB7F51B950D}" dt="2023-04-23T23:19:42.786" v="720" actId="20577"/>
          <ac:spMkLst>
            <pc:docMk/>
            <pc:sldMk cId="1606778678" sldId="301"/>
            <ac:spMk id="3" creationId="{C13944DE-03D0-8446-6852-F42383DAF82C}"/>
          </ac:spMkLst>
        </pc:spChg>
      </pc:sldChg>
      <pc:sldChg chg="addSp modSp new mod setBg">
        <pc:chgData name="Isaiah Kitts" userId="75e8d284-0506-4b2c-9ad4-742e0e03e8c4" providerId="ADAL" clId="{924A3CB6-026C-48BE-BB85-4FB7F51B950D}" dt="2023-04-23T23:39:05.414" v="889" actId="1076"/>
        <pc:sldMkLst>
          <pc:docMk/>
          <pc:sldMk cId="3847984600" sldId="302"/>
        </pc:sldMkLst>
        <pc:spChg chg="mod">
          <ac:chgData name="Isaiah Kitts" userId="75e8d284-0506-4b2c-9ad4-742e0e03e8c4" providerId="ADAL" clId="{924A3CB6-026C-48BE-BB85-4FB7F51B950D}" dt="2023-04-23T23:38:51.275" v="886" actId="207"/>
          <ac:spMkLst>
            <pc:docMk/>
            <pc:sldMk cId="3847984600" sldId="302"/>
            <ac:spMk id="2" creationId="{B738C31D-2068-360C-5E52-B3AC53DF3012}"/>
          </ac:spMkLst>
        </pc:spChg>
        <pc:spChg chg="mod">
          <ac:chgData name="Isaiah Kitts" userId="75e8d284-0506-4b2c-9ad4-742e0e03e8c4" providerId="ADAL" clId="{924A3CB6-026C-48BE-BB85-4FB7F51B950D}" dt="2023-04-23T23:38:20.568" v="753" actId="20577"/>
          <ac:spMkLst>
            <pc:docMk/>
            <pc:sldMk cId="3847984600" sldId="302"/>
            <ac:spMk id="3" creationId="{E6182AA1-DE5B-C858-D204-F594136FCC68}"/>
          </ac:spMkLst>
        </pc:spChg>
        <pc:picChg chg="add mod">
          <ac:chgData name="Isaiah Kitts" userId="75e8d284-0506-4b2c-9ad4-742e0e03e8c4" providerId="ADAL" clId="{924A3CB6-026C-48BE-BB85-4FB7F51B950D}" dt="2023-04-23T23:39:05.414" v="889" actId="1076"/>
          <ac:picMkLst>
            <pc:docMk/>
            <pc:sldMk cId="3847984600" sldId="302"/>
            <ac:picMk id="4" creationId="{C59A32D3-A01B-6958-9D2D-C34A42611F11}"/>
          </ac:picMkLst>
        </pc:picChg>
      </pc:sldChg>
      <pc:sldChg chg="addSp delSp modSp new mod">
        <pc:chgData name="Isaiah Kitts" userId="75e8d284-0506-4b2c-9ad4-742e0e03e8c4" providerId="ADAL" clId="{924A3CB6-026C-48BE-BB85-4FB7F51B950D}" dt="2023-04-24T19:53:30.954" v="2265" actId="113"/>
        <pc:sldMkLst>
          <pc:docMk/>
          <pc:sldMk cId="2313470246" sldId="303"/>
        </pc:sldMkLst>
        <pc:spChg chg="mod">
          <ac:chgData name="Isaiah Kitts" userId="75e8d284-0506-4b2c-9ad4-742e0e03e8c4" providerId="ADAL" clId="{924A3CB6-026C-48BE-BB85-4FB7F51B950D}" dt="2023-04-24T19:53:30.954" v="2265" actId="113"/>
          <ac:spMkLst>
            <pc:docMk/>
            <pc:sldMk cId="2313470246" sldId="303"/>
            <ac:spMk id="2" creationId="{3CFB2225-16CD-D9D5-281F-CD00617DC684}"/>
          </ac:spMkLst>
        </pc:spChg>
        <pc:spChg chg="del">
          <ac:chgData name="Isaiah Kitts" userId="75e8d284-0506-4b2c-9ad4-742e0e03e8c4" providerId="ADAL" clId="{924A3CB6-026C-48BE-BB85-4FB7F51B950D}" dt="2023-04-23T23:51:32.143" v="944" actId="478"/>
          <ac:spMkLst>
            <pc:docMk/>
            <pc:sldMk cId="2313470246" sldId="303"/>
            <ac:spMk id="3" creationId="{0C849C95-AC0B-ECF5-561E-BD39903C4DFE}"/>
          </ac:spMkLst>
        </pc:spChg>
        <pc:picChg chg="add mod">
          <ac:chgData name="Isaiah Kitts" userId="75e8d284-0506-4b2c-9ad4-742e0e03e8c4" providerId="ADAL" clId="{924A3CB6-026C-48BE-BB85-4FB7F51B950D}" dt="2023-04-23T23:52:12.721" v="952" actId="14100"/>
          <ac:picMkLst>
            <pc:docMk/>
            <pc:sldMk cId="2313470246" sldId="303"/>
            <ac:picMk id="5" creationId="{94D5E701-5C0C-24E0-91E3-F89F1935C005}"/>
          </ac:picMkLst>
        </pc:picChg>
      </pc:sldChg>
      <pc:sldChg chg="addSp delSp modSp new mod">
        <pc:chgData name="Isaiah Kitts" userId="75e8d284-0506-4b2c-9ad4-742e0e03e8c4" providerId="ADAL" clId="{924A3CB6-026C-48BE-BB85-4FB7F51B950D}" dt="2023-04-24T19:53:38.337" v="2267" actId="113"/>
        <pc:sldMkLst>
          <pc:docMk/>
          <pc:sldMk cId="1330444186" sldId="304"/>
        </pc:sldMkLst>
        <pc:spChg chg="mod">
          <ac:chgData name="Isaiah Kitts" userId="75e8d284-0506-4b2c-9ad4-742e0e03e8c4" providerId="ADAL" clId="{924A3CB6-026C-48BE-BB85-4FB7F51B950D}" dt="2023-04-24T19:53:38.337" v="2267" actId="113"/>
          <ac:spMkLst>
            <pc:docMk/>
            <pc:sldMk cId="1330444186" sldId="304"/>
            <ac:spMk id="2" creationId="{B040DA35-31BE-11E9-F2C6-61260D3DBB36}"/>
          </ac:spMkLst>
        </pc:spChg>
        <pc:spChg chg="del">
          <ac:chgData name="Isaiah Kitts" userId="75e8d284-0506-4b2c-9ad4-742e0e03e8c4" providerId="ADAL" clId="{924A3CB6-026C-48BE-BB85-4FB7F51B950D}" dt="2023-04-23T23:54:22.158" v="1003" actId="478"/>
          <ac:spMkLst>
            <pc:docMk/>
            <pc:sldMk cId="1330444186" sldId="304"/>
            <ac:spMk id="3" creationId="{3B169421-6946-1FFF-DBA0-A3642EEC46CE}"/>
          </ac:spMkLst>
        </pc:spChg>
        <pc:spChg chg="add mod">
          <ac:chgData name="Isaiah Kitts" userId="75e8d284-0506-4b2c-9ad4-742e0e03e8c4" providerId="ADAL" clId="{924A3CB6-026C-48BE-BB85-4FB7F51B950D}" dt="2023-04-23T23:56:40.907" v="1025" actId="14100"/>
          <ac:spMkLst>
            <pc:docMk/>
            <pc:sldMk cId="1330444186" sldId="304"/>
            <ac:spMk id="6" creationId="{A3A36E5B-5ABC-1839-7F9F-A9D0E3969729}"/>
          </ac:spMkLst>
        </pc:spChg>
        <pc:picChg chg="add mod ord">
          <ac:chgData name="Isaiah Kitts" userId="75e8d284-0506-4b2c-9ad4-742e0e03e8c4" providerId="ADAL" clId="{924A3CB6-026C-48BE-BB85-4FB7F51B950D}" dt="2023-04-23T23:56:56.548" v="1027" actId="14100"/>
          <ac:picMkLst>
            <pc:docMk/>
            <pc:sldMk cId="1330444186" sldId="304"/>
            <ac:picMk id="5" creationId="{9C29E418-2585-D874-91F0-5704B08EC8B2}"/>
          </ac:picMkLst>
        </pc:picChg>
      </pc:sldChg>
      <pc:sldChg chg="addSp delSp modSp new mod ord modNotesTx">
        <pc:chgData name="Isaiah Kitts" userId="75e8d284-0506-4b2c-9ad4-742e0e03e8c4" providerId="ADAL" clId="{924A3CB6-026C-48BE-BB85-4FB7F51B950D}" dt="2023-04-25T04:01:18.433" v="5745" actId="20577"/>
        <pc:sldMkLst>
          <pc:docMk/>
          <pc:sldMk cId="2235904970" sldId="305"/>
        </pc:sldMkLst>
        <pc:spChg chg="mod">
          <ac:chgData name="Isaiah Kitts" userId="75e8d284-0506-4b2c-9ad4-742e0e03e8c4" providerId="ADAL" clId="{924A3CB6-026C-48BE-BB85-4FB7F51B950D}" dt="2023-04-24T19:53:35.167" v="2266" actId="113"/>
          <ac:spMkLst>
            <pc:docMk/>
            <pc:sldMk cId="2235904970" sldId="305"/>
            <ac:spMk id="2" creationId="{5389DB1C-EB72-2E2C-3F06-9699136E46B1}"/>
          </ac:spMkLst>
        </pc:spChg>
        <pc:spChg chg="del">
          <ac:chgData name="Isaiah Kitts" userId="75e8d284-0506-4b2c-9ad4-742e0e03e8c4" providerId="ADAL" clId="{924A3CB6-026C-48BE-BB85-4FB7F51B950D}" dt="2023-04-24T00:48:48.343" v="1066" actId="478"/>
          <ac:spMkLst>
            <pc:docMk/>
            <pc:sldMk cId="2235904970" sldId="305"/>
            <ac:spMk id="3" creationId="{24421AA7-E7BF-5D5F-2549-1AE7370354F1}"/>
          </ac:spMkLst>
        </pc:spChg>
        <pc:spChg chg="add mod">
          <ac:chgData name="Isaiah Kitts" userId="75e8d284-0506-4b2c-9ad4-742e0e03e8c4" providerId="ADAL" clId="{924A3CB6-026C-48BE-BB85-4FB7F51B950D}" dt="2023-04-24T00:58:05.561" v="1132" actId="14100"/>
          <ac:spMkLst>
            <pc:docMk/>
            <pc:sldMk cId="2235904970" sldId="305"/>
            <ac:spMk id="7" creationId="{C3D7AF4A-AD23-52DD-1ABB-DC313EA66E19}"/>
          </ac:spMkLst>
        </pc:spChg>
        <pc:picChg chg="add mod ord">
          <ac:chgData name="Isaiah Kitts" userId="75e8d284-0506-4b2c-9ad4-742e0e03e8c4" providerId="ADAL" clId="{924A3CB6-026C-48BE-BB85-4FB7F51B950D}" dt="2023-04-24T00:58:01.509" v="1131" actId="1076"/>
          <ac:picMkLst>
            <pc:docMk/>
            <pc:sldMk cId="2235904970" sldId="305"/>
            <ac:picMk id="6" creationId="{0C9A36F7-1992-FED6-3535-56314D47E27D}"/>
          </ac:picMkLst>
        </pc:picChg>
      </pc:sldChg>
      <pc:sldChg chg="addSp delSp modSp new mod modClrScheme chgLayout">
        <pc:chgData name="Isaiah Kitts" userId="75e8d284-0506-4b2c-9ad4-742e0e03e8c4" providerId="ADAL" clId="{924A3CB6-026C-48BE-BB85-4FB7F51B950D}" dt="2023-04-24T20:07:01.508" v="2463" actId="14100"/>
        <pc:sldMkLst>
          <pc:docMk/>
          <pc:sldMk cId="2542616345" sldId="306"/>
        </pc:sldMkLst>
        <pc:spChg chg="mod ord">
          <ac:chgData name="Isaiah Kitts" userId="75e8d284-0506-4b2c-9ad4-742e0e03e8c4" providerId="ADAL" clId="{924A3CB6-026C-48BE-BB85-4FB7F51B950D}" dt="2023-04-24T19:53:21.857" v="2264" actId="113"/>
          <ac:spMkLst>
            <pc:docMk/>
            <pc:sldMk cId="2542616345" sldId="306"/>
            <ac:spMk id="2" creationId="{A5DAE1CD-6F8A-8303-7724-50E8F4DCEBAF}"/>
          </ac:spMkLst>
        </pc:spChg>
        <pc:spChg chg="del mod ord">
          <ac:chgData name="Isaiah Kitts" userId="75e8d284-0506-4b2c-9ad4-742e0e03e8c4" providerId="ADAL" clId="{924A3CB6-026C-48BE-BB85-4FB7F51B950D}" dt="2023-04-24T02:02:18.067" v="1139" actId="700"/>
          <ac:spMkLst>
            <pc:docMk/>
            <pc:sldMk cId="2542616345" sldId="306"/>
            <ac:spMk id="3" creationId="{CCFF90E4-D5DE-53EE-2468-A17BB171A5BD}"/>
          </ac:spMkLst>
        </pc:spChg>
        <pc:spChg chg="add mod">
          <ac:chgData name="Isaiah Kitts" userId="75e8d284-0506-4b2c-9ad4-742e0e03e8c4" providerId="ADAL" clId="{924A3CB6-026C-48BE-BB85-4FB7F51B950D}" dt="2023-04-24T20:04:27.729" v="2361" actId="1076"/>
          <ac:spMkLst>
            <pc:docMk/>
            <pc:sldMk cId="2542616345" sldId="306"/>
            <ac:spMk id="3" creationId="{F6EBC23E-93F7-7D4D-8BC5-09822D2607C1}"/>
          </ac:spMkLst>
        </pc:spChg>
        <pc:spChg chg="mod ord">
          <ac:chgData name="Isaiah Kitts" userId="75e8d284-0506-4b2c-9ad4-742e0e03e8c4" providerId="ADAL" clId="{924A3CB6-026C-48BE-BB85-4FB7F51B950D}" dt="2023-04-24T02:02:18.067" v="1139" actId="700"/>
          <ac:spMkLst>
            <pc:docMk/>
            <pc:sldMk cId="2542616345" sldId="306"/>
            <ac:spMk id="4" creationId="{39CBDC77-080C-905B-C36C-DC722097DF40}"/>
          </ac:spMkLst>
        </pc:spChg>
        <pc:spChg chg="add mod ord">
          <ac:chgData name="Isaiah Kitts" userId="75e8d284-0506-4b2c-9ad4-742e0e03e8c4" providerId="ADAL" clId="{924A3CB6-026C-48BE-BB85-4FB7F51B950D}" dt="2023-04-24T20:04:31.538" v="2362" actId="20577"/>
          <ac:spMkLst>
            <pc:docMk/>
            <pc:sldMk cId="2542616345" sldId="306"/>
            <ac:spMk id="5" creationId="{27965C4F-E35C-F3FA-CFBB-7BE5155B5FE1}"/>
          </ac:spMkLst>
        </pc:spChg>
        <pc:spChg chg="add mod ord">
          <ac:chgData name="Isaiah Kitts" userId="75e8d284-0506-4b2c-9ad4-742e0e03e8c4" providerId="ADAL" clId="{924A3CB6-026C-48BE-BB85-4FB7F51B950D}" dt="2023-04-24T20:07:01.508" v="2463" actId="14100"/>
          <ac:spMkLst>
            <pc:docMk/>
            <pc:sldMk cId="2542616345" sldId="306"/>
            <ac:spMk id="6" creationId="{54E0C9DE-6C25-5C6E-2F8B-A99D9A4730B4}"/>
          </ac:spMkLst>
        </pc:spChg>
        <pc:spChg chg="add del mod ord">
          <ac:chgData name="Isaiah Kitts" userId="75e8d284-0506-4b2c-9ad4-742e0e03e8c4" providerId="ADAL" clId="{924A3CB6-026C-48BE-BB85-4FB7F51B950D}" dt="2023-04-24T02:02:24.515" v="1140" actId="478"/>
          <ac:spMkLst>
            <pc:docMk/>
            <pc:sldMk cId="2542616345" sldId="306"/>
            <ac:spMk id="7" creationId="{17184172-FBC6-2BC9-80D4-5A7809D821DA}"/>
          </ac:spMkLst>
        </pc:spChg>
      </pc:sldChg>
      <pc:sldChg chg="addSp delSp modSp add mod">
        <pc:chgData name="Isaiah Kitts" userId="75e8d284-0506-4b2c-9ad4-742e0e03e8c4" providerId="ADAL" clId="{924A3CB6-026C-48BE-BB85-4FB7F51B950D}" dt="2023-04-24T22:58:57.723" v="3504" actId="20577"/>
        <pc:sldMkLst>
          <pc:docMk/>
          <pc:sldMk cId="1170423733" sldId="307"/>
        </pc:sldMkLst>
        <pc:spChg chg="mod">
          <ac:chgData name="Isaiah Kitts" userId="75e8d284-0506-4b2c-9ad4-742e0e03e8c4" providerId="ADAL" clId="{924A3CB6-026C-48BE-BB85-4FB7F51B950D}" dt="2023-04-24T19:53:55.239" v="2271" actId="113"/>
          <ac:spMkLst>
            <pc:docMk/>
            <pc:sldMk cId="1170423733" sldId="307"/>
            <ac:spMk id="2" creationId="{3449B70B-7D31-73DC-E624-9BE24EEA8827}"/>
          </ac:spMkLst>
        </pc:spChg>
        <pc:spChg chg="mod">
          <ac:chgData name="Isaiah Kitts" userId="75e8d284-0506-4b2c-9ad4-742e0e03e8c4" providerId="ADAL" clId="{924A3CB6-026C-48BE-BB85-4FB7F51B950D}" dt="2023-04-24T22:58:57.723" v="3504" actId="20577"/>
          <ac:spMkLst>
            <pc:docMk/>
            <pc:sldMk cId="1170423733" sldId="307"/>
            <ac:spMk id="3" creationId="{065D345D-2013-C941-8779-142344604716}"/>
          </ac:spMkLst>
        </pc:spChg>
        <pc:spChg chg="mod">
          <ac:chgData name="Isaiah Kitts" userId="75e8d284-0506-4b2c-9ad4-742e0e03e8c4" providerId="ADAL" clId="{924A3CB6-026C-48BE-BB85-4FB7F51B950D}" dt="2023-04-24T19:54:01.323" v="2272" actId="14100"/>
          <ac:spMkLst>
            <pc:docMk/>
            <pc:sldMk cId="1170423733" sldId="307"/>
            <ac:spMk id="12" creationId="{4597E213-E8EA-3198-BC22-A77CDC6E6C9F}"/>
          </ac:spMkLst>
        </pc:spChg>
        <pc:picChg chg="add del mod">
          <ac:chgData name="Isaiah Kitts" userId="75e8d284-0506-4b2c-9ad4-742e0e03e8c4" providerId="ADAL" clId="{924A3CB6-026C-48BE-BB85-4FB7F51B950D}" dt="2023-04-24T18:43:16.020" v="2211" actId="478"/>
          <ac:picMkLst>
            <pc:docMk/>
            <pc:sldMk cId="1170423733" sldId="307"/>
            <ac:picMk id="5" creationId="{755B54E4-E404-D6F8-CB05-A30FE6DB0420}"/>
          </ac:picMkLst>
        </pc:picChg>
        <pc:picChg chg="add mod">
          <ac:chgData name="Isaiah Kitts" userId="75e8d284-0506-4b2c-9ad4-742e0e03e8c4" providerId="ADAL" clId="{924A3CB6-026C-48BE-BB85-4FB7F51B950D}" dt="2023-04-24T18:43:45.287" v="2221" actId="14100"/>
          <ac:picMkLst>
            <pc:docMk/>
            <pc:sldMk cId="1170423733" sldId="307"/>
            <ac:picMk id="8" creationId="{A9B900E2-0962-72A7-BDA7-266DA1CB2F72}"/>
          </ac:picMkLst>
        </pc:picChg>
        <pc:picChg chg="add mod">
          <ac:chgData name="Isaiah Kitts" userId="75e8d284-0506-4b2c-9ad4-742e0e03e8c4" providerId="ADAL" clId="{924A3CB6-026C-48BE-BB85-4FB7F51B950D}" dt="2023-04-24T18:43:36.585" v="2219" actId="1076"/>
          <ac:picMkLst>
            <pc:docMk/>
            <pc:sldMk cId="1170423733" sldId="307"/>
            <ac:picMk id="10" creationId="{5EE4DA3D-5ABE-3768-9C27-53996C7FFCAB}"/>
          </ac:picMkLst>
        </pc:picChg>
        <pc:picChg chg="del">
          <ac:chgData name="Isaiah Kitts" userId="75e8d284-0506-4b2c-9ad4-742e0e03e8c4" providerId="ADAL" clId="{924A3CB6-026C-48BE-BB85-4FB7F51B950D}" dt="2023-04-24T18:37:17.888" v="2199" actId="478"/>
          <ac:picMkLst>
            <pc:docMk/>
            <pc:sldMk cId="1170423733" sldId="307"/>
            <ac:picMk id="11" creationId="{7160365B-2DE6-05F0-83EB-9207D222A1D9}"/>
          </ac:picMkLst>
        </pc:picChg>
      </pc:sldChg>
      <pc:sldChg chg="addSp delSp modSp add mod modClrScheme chgLayout">
        <pc:chgData name="Isaiah Kitts" userId="75e8d284-0506-4b2c-9ad4-742e0e03e8c4" providerId="ADAL" clId="{924A3CB6-026C-48BE-BB85-4FB7F51B950D}" dt="2023-04-25T03:47:32.995" v="5725" actId="20577"/>
        <pc:sldMkLst>
          <pc:docMk/>
          <pc:sldMk cId="3023219435" sldId="308"/>
        </pc:sldMkLst>
        <pc:spChg chg="add mod ord">
          <ac:chgData name="Isaiah Kitts" userId="75e8d284-0506-4b2c-9ad4-742e0e03e8c4" providerId="ADAL" clId="{924A3CB6-026C-48BE-BB85-4FB7F51B950D}" dt="2023-04-25T03:47:32.995" v="5725" actId="20577"/>
          <ac:spMkLst>
            <pc:docMk/>
            <pc:sldMk cId="3023219435" sldId="308"/>
            <ac:spMk id="2" creationId="{1E06F9D8-6816-403F-6A0F-1AD78F8DDE09}"/>
          </ac:spMkLst>
        </pc:spChg>
        <pc:spChg chg="del mod ord">
          <ac:chgData name="Isaiah Kitts" userId="75e8d284-0506-4b2c-9ad4-742e0e03e8c4" providerId="ADAL" clId="{924A3CB6-026C-48BE-BB85-4FB7F51B950D}" dt="2023-04-24T23:25:03.269" v="3560" actId="700"/>
          <ac:spMkLst>
            <pc:docMk/>
            <pc:sldMk cId="3023219435" sldId="308"/>
            <ac:spMk id="3" creationId="{EDBAC02E-F4EB-14B7-54C6-A1052547D9BA}"/>
          </ac:spMkLst>
        </pc:spChg>
        <pc:spChg chg="del">
          <ac:chgData name="Isaiah Kitts" userId="75e8d284-0506-4b2c-9ad4-742e0e03e8c4" providerId="ADAL" clId="{924A3CB6-026C-48BE-BB85-4FB7F51B950D}" dt="2023-04-24T23:25:03.269" v="3560" actId="700"/>
          <ac:spMkLst>
            <pc:docMk/>
            <pc:sldMk cId="3023219435" sldId="308"/>
            <ac:spMk id="5" creationId="{8E5F498A-542A-4C26-DE4D-77D56FFF3532}"/>
          </ac:spMkLst>
        </pc:spChg>
        <pc:spChg chg="mod ord">
          <ac:chgData name="Isaiah Kitts" userId="75e8d284-0506-4b2c-9ad4-742e0e03e8c4" providerId="ADAL" clId="{924A3CB6-026C-48BE-BB85-4FB7F51B950D}" dt="2023-04-24T23:25:03.269" v="3560" actId="700"/>
          <ac:spMkLst>
            <pc:docMk/>
            <pc:sldMk cId="3023219435" sldId="308"/>
            <ac:spMk id="257" creationId="{00000000-0000-0000-0000-000000000000}"/>
          </ac:spMkLst>
        </pc:spChg>
        <pc:spChg chg="mod ord">
          <ac:chgData name="Isaiah Kitts" userId="75e8d284-0506-4b2c-9ad4-742e0e03e8c4" providerId="ADAL" clId="{924A3CB6-026C-48BE-BB85-4FB7F51B950D}" dt="2023-04-24T23:25:03.269" v="3560" actId="700"/>
          <ac:spMkLst>
            <pc:docMk/>
            <pc:sldMk cId="3023219435" sldId="308"/>
            <ac:spMk id="261" creationId="{00000000-0000-0000-0000-000000000000}"/>
          </ac:spMkLst>
        </pc:spChg>
      </pc:sldChg>
      <pc:sldChg chg="modSp add mod ord modNotesTx">
        <pc:chgData name="Isaiah Kitts" userId="75e8d284-0506-4b2c-9ad4-742e0e03e8c4" providerId="ADAL" clId="{924A3CB6-026C-48BE-BB85-4FB7F51B950D}" dt="2023-04-25T04:01:31.541" v="5755" actId="20577"/>
        <pc:sldMkLst>
          <pc:docMk/>
          <pc:sldMk cId="4210552705" sldId="309"/>
        </pc:sldMkLst>
        <pc:spChg chg="mod">
          <ac:chgData name="Isaiah Kitts" userId="75e8d284-0506-4b2c-9ad4-742e0e03e8c4" providerId="ADAL" clId="{924A3CB6-026C-48BE-BB85-4FB7F51B950D}" dt="2023-04-24T19:59:03.280" v="2291" actId="14100"/>
          <ac:spMkLst>
            <pc:docMk/>
            <pc:sldMk cId="4210552705" sldId="309"/>
            <ac:spMk id="5" creationId="{27965C4F-E35C-F3FA-CFBB-7BE5155B5FE1}"/>
          </ac:spMkLst>
        </pc:spChg>
        <pc:spChg chg="mod">
          <ac:chgData name="Isaiah Kitts" userId="75e8d284-0506-4b2c-9ad4-742e0e03e8c4" providerId="ADAL" clId="{924A3CB6-026C-48BE-BB85-4FB7F51B950D}" dt="2023-04-24T20:00:09.692" v="2310" actId="115"/>
          <ac:spMkLst>
            <pc:docMk/>
            <pc:sldMk cId="4210552705" sldId="309"/>
            <ac:spMk id="6" creationId="{54E0C9DE-6C25-5C6E-2F8B-A99D9A4730B4}"/>
          </ac:spMkLst>
        </pc:spChg>
      </pc:sldChg>
      <pc:sldChg chg="modSp new mod">
        <pc:chgData name="Isaiah Kitts" userId="75e8d284-0506-4b2c-9ad4-742e0e03e8c4" providerId="ADAL" clId="{924A3CB6-026C-48BE-BB85-4FB7F51B950D}" dt="2023-04-25T00:20:58.386" v="5203" actId="6549"/>
        <pc:sldMkLst>
          <pc:docMk/>
          <pc:sldMk cId="3914691575" sldId="310"/>
        </pc:sldMkLst>
        <pc:spChg chg="mod">
          <ac:chgData name="Isaiah Kitts" userId="75e8d284-0506-4b2c-9ad4-742e0e03e8c4" providerId="ADAL" clId="{924A3CB6-026C-48BE-BB85-4FB7F51B950D}" dt="2023-04-24T20:07:38.368" v="2487" actId="20577"/>
          <ac:spMkLst>
            <pc:docMk/>
            <pc:sldMk cId="3914691575" sldId="310"/>
            <ac:spMk id="2" creationId="{EE232404-4F8E-1BAC-AFA5-F764875DC325}"/>
          </ac:spMkLst>
        </pc:spChg>
        <pc:spChg chg="mod">
          <ac:chgData name="Isaiah Kitts" userId="75e8d284-0506-4b2c-9ad4-742e0e03e8c4" providerId="ADAL" clId="{924A3CB6-026C-48BE-BB85-4FB7F51B950D}" dt="2023-04-25T00:20:58.386" v="5203" actId="6549"/>
          <ac:spMkLst>
            <pc:docMk/>
            <pc:sldMk cId="3914691575" sldId="310"/>
            <ac:spMk id="3" creationId="{3385D27F-B2CC-3DA7-94E2-F7451EBB0499}"/>
          </ac:spMkLst>
        </pc:spChg>
      </pc:sldChg>
      <pc:sldChg chg="addSp delSp modSp add mod">
        <pc:chgData name="Isaiah Kitts" userId="75e8d284-0506-4b2c-9ad4-742e0e03e8c4" providerId="ADAL" clId="{924A3CB6-026C-48BE-BB85-4FB7F51B950D}" dt="2023-04-24T23:19:35.954" v="3559" actId="20577"/>
        <pc:sldMkLst>
          <pc:docMk/>
          <pc:sldMk cId="2232524609" sldId="311"/>
        </pc:sldMkLst>
        <pc:spChg chg="del mod">
          <ac:chgData name="Isaiah Kitts" userId="75e8d284-0506-4b2c-9ad4-742e0e03e8c4" providerId="ADAL" clId="{924A3CB6-026C-48BE-BB85-4FB7F51B950D}" dt="2023-04-24T22:24:10.460" v="3371" actId="478"/>
          <ac:spMkLst>
            <pc:docMk/>
            <pc:sldMk cId="2232524609" sldId="311"/>
            <ac:spMk id="3" creationId="{EDBAC02E-F4EB-14B7-54C6-A1052547D9BA}"/>
          </ac:spMkLst>
        </pc:spChg>
        <pc:spChg chg="mod">
          <ac:chgData name="Isaiah Kitts" userId="75e8d284-0506-4b2c-9ad4-742e0e03e8c4" providerId="ADAL" clId="{924A3CB6-026C-48BE-BB85-4FB7F51B950D}" dt="2023-04-24T23:19:35.954" v="3559" actId="20577"/>
          <ac:spMkLst>
            <pc:docMk/>
            <pc:sldMk cId="2232524609" sldId="311"/>
            <ac:spMk id="5" creationId="{8E5F498A-542A-4C26-DE4D-77D56FFF3532}"/>
          </ac:spMkLst>
        </pc:spChg>
        <pc:spChg chg="add mod">
          <ac:chgData name="Isaiah Kitts" userId="75e8d284-0506-4b2c-9ad4-742e0e03e8c4" providerId="ADAL" clId="{924A3CB6-026C-48BE-BB85-4FB7F51B950D}" dt="2023-04-24T22:38:19.426" v="3487" actId="14100"/>
          <ac:spMkLst>
            <pc:docMk/>
            <pc:sldMk cId="2232524609" sldId="311"/>
            <ac:spMk id="6" creationId="{06B88616-5B00-7802-41FB-A3EF146F2953}"/>
          </ac:spMkLst>
        </pc:spChg>
        <pc:picChg chg="add mod ord">
          <ac:chgData name="Isaiah Kitts" userId="75e8d284-0506-4b2c-9ad4-742e0e03e8c4" providerId="ADAL" clId="{924A3CB6-026C-48BE-BB85-4FB7F51B950D}" dt="2023-04-24T22:37:28.567" v="3483" actId="1076"/>
          <ac:picMkLst>
            <pc:docMk/>
            <pc:sldMk cId="2232524609" sldId="311"/>
            <ac:picMk id="4" creationId="{52841CE3-13A5-270D-3F60-61221160BD4F}"/>
          </ac:picMkLst>
        </pc:picChg>
      </pc:sldChg>
      <pc:sldMasterChg chg="delSldLayout">
        <pc:chgData name="Isaiah Kitts" userId="75e8d284-0506-4b2c-9ad4-742e0e03e8c4" providerId="ADAL" clId="{924A3CB6-026C-48BE-BB85-4FB7F51B950D}" dt="2023-04-24T03:05:50.290" v="2108" actId="2696"/>
        <pc:sldMasterMkLst>
          <pc:docMk/>
          <pc:sldMasterMk cId="0" sldId="2147483659"/>
        </pc:sldMasterMkLst>
        <pc:sldLayoutChg chg="del">
          <pc:chgData name="Isaiah Kitts" userId="75e8d284-0506-4b2c-9ad4-742e0e03e8c4" providerId="ADAL" clId="{924A3CB6-026C-48BE-BB85-4FB7F51B950D}" dt="2023-04-24T03:05:50.290" v="2108" actId="2696"/>
          <pc:sldLayoutMkLst>
            <pc:docMk/>
            <pc:sldMasterMk cId="0" sldId="2147483659"/>
            <pc:sldLayoutMk cId="0" sldId="2147483654"/>
          </pc:sldLayoutMkLst>
        </pc:sldLayoutChg>
        <pc:sldLayoutChg chg="del">
          <pc:chgData name="Isaiah Kitts" userId="75e8d284-0506-4b2c-9ad4-742e0e03e8c4" providerId="ADAL" clId="{924A3CB6-026C-48BE-BB85-4FB7F51B950D}" dt="2023-04-23T22:06:40.449" v="2" actId="2696"/>
          <pc:sldLayoutMkLst>
            <pc:docMk/>
            <pc:sldMasterMk cId="0" sldId="2147483659"/>
            <pc:sldLayoutMk cId="0" sldId="2147483655"/>
          </pc:sldLayoutMkLst>
        </pc:sldLayoutChg>
        <pc:sldLayoutChg chg="del">
          <pc:chgData name="Isaiah Kitts" userId="75e8d284-0506-4b2c-9ad4-742e0e03e8c4" providerId="ADAL" clId="{924A3CB6-026C-48BE-BB85-4FB7F51B950D}" dt="2023-04-24T00:49:18.347" v="1072" actId="2696"/>
          <pc:sldLayoutMkLst>
            <pc:docMk/>
            <pc:sldMasterMk cId="0" sldId="2147483659"/>
            <pc:sldLayoutMk cId="0" sldId="214748365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Isaiah</a:t>
            </a:r>
          </a:p>
        </p:txBody>
      </p:sp>
    </p:spTree>
    <p:extLst>
      <p:ext uri="{BB962C8B-B14F-4D97-AF65-F5344CB8AC3E}">
        <p14:creationId xmlns:p14="http://schemas.microsoft.com/office/powerpoint/2010/main" val="1800754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isaiah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4058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9240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Isaiah</a:t>
            </a:r>
          </a:p>
        </p:txBody>
      </p:sp>
    </p:spTree>
    <p:extLst>
      <p:ext uri="{BB962C8B-B14F-4D97-AF65-F5344CB8AC3E}">
        <p14:creationId xmlns:p14="http://schemas.microsoft.com/office/powerpoint/2010/main" val="891434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Isaiah</a:t>
            </a:r>
          </a:p>
        </p:txBody>
      </p:sp>
    </p:spTree>
    <p:extLst>
      <p:ext uri="{BB962C8B-B14F-4D97-AF65-F5344CB8AC3E}">
        <p14:creationId xmlns:p14="http://schemas.microsoft.com/office/powerpoint/2010/main" val="2037024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22222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1025" y="-11025"/>
            <a:ext cx="9144000" cy="5143500"/>
          </a:xfrm>
          <a:prstGeom prst="rect">
            <a:avLst/>
          </a:prstGeom>
          <a:solidFill>
            <a:srgbClr val="222222">
              <a:alpha val="6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rgbClr val="FFFFFF">
              <a:alpha val="1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 flipH="1">
            <a:off x="1028475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28475" y="0"/>
            <a:ext cx="5238600" cy="40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8" name="Google Shape;18;p3"/>
          <p:cNvSpPr/>
          <p:nvPr/>
        </p:nvSpPr>
        <p:spPr>
          <a:xfrm flipH="1">
            <a:off x="1028475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028475" y="3449650"/>
            <a:ext cx="52200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5"/>
          <p:cNvGrpSpPr/>
          <p:nvPr/>
        </p:nvGrpSpPr>
        <p:grpSpPr>
          <a:xfrm>
            <a:off x="-903537" y="-38100"/>
            <a:ext cx="10524355" cy="5214650"/>
            <a:chOff x="-903537" y="-38100"/>
            <a:chExt cx="10524355" cy="5214650"/>
          </a:xfrm>
        </p:grpSpPr>
        <p:sp>
          <p:nvSpPr>
            <p:cNvPr id="32" name="Google Shape;32;p5"/>
            <p:cNvSpPr/>
            <p:nvPr/>
          </p:nvSpPr>
          <p:spPr>
            <a:xfrm>
              <a:off x="-55075" y="-38100"/>
              <a:ext cx="3312625" cy="5214650"/>
            </a:xfrm>
            <a:custGeom>
              <a:avLst/>
              <a:gdLst/>
              <a:ahLst/>
              <a:cxnLst/>
              <a:rect l="l" t="t" r="r" b="b"/>
              <a:pathLst>
                <a:path w="132505" h="208586" extrusionOk="0">
                  <a:moveTo>
                    <a:pt x="132505" y="207264"/>
                  </a:moveTo>
                  <a:lnTo>
                    <a:pt x="25063" y="0"/>
                  </a:lnTo>
                  <a:lnTo>
                    <a:pt x="0" y="202"/>
                  </a:lnTo>
                  <a:lnTo>
                    <a:pt x="1322" y="2085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3" name="Google Shape;33;p5"/>
            <p:cNvSpPr/>
            <p:nvPr/>
          </p:nvSpPr>
          <p:spPr>
            <a:xfrm flipH="1">
              <a:off x="-903537" y="-17561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 flipH="1">
              <a:off x="472134" y="-9525"/>
              <a:ext cx="518400" cy="749100"/>
            </a:xfrm>
            <a:prstGeom prst="parallelogram">
              <a:avLst>
                <a:gd name="adj" fmla="val 7500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flipH="1">
              <a:off x="742953" y="272850"/>
              <a:ext cx="7505700" cy="749100"/>
            </a:xfrm>
            <a:prstGeom prst="parallelogram">
              <a:avLst>
                <a:gd name="adj" fmla="val 5154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5"/>
            <p:cNvSpPr/>
            <p:nvPr/>
          </p:nvSpPr>
          <p:spPr>
            <a:xfrm flipH="1">
              <a:off x="7861618" y="272850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5"/>
            <p:cNvSpPr/>
            <p:nvPr/>
          </p:nvSpPr>
          <p:spPr>
            <a:xfrm flipH="1">
              <a:off x="990375" y="4925850"/>
              <a:ext cx="8369700" cy="2280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7"/>
          <p:cNvGrpSpPr/>
          <p:nvPr/>
        </p:nvGrpSpPr>
        <p:grpSpPr>
          <a:xfrm>
            <a:off x="-903537" y="-38100"/>
            <a:ext cx="10524355" cy="5214650"/>
            <a:chOff x="-903537" y="-38100"/>
            <a:chExt cx="10524355" cy="5214650"/>
          </a:xfrm>
        </p:grpSpPr>
        <p:sp>
          <p:nvSpPr>
            <p:cNvPr id="55" name="Google Shape;55;p7"/>
            <p:cNvSpPr/>
            <p:nvPr/>
          </p:nvSpPr>
          <p:spPr>
            <a:xfrm>
              <a:off x="-55075" y="-38100"/>
              <a:ext cx="3312625" cy="5214650"/>
            </a:xfrm>
            <a:custGeom>
              <a:avLst/>
              <a:gdLst/>
              <a:ahLst/>
              <a:cxnLst/>
              <a:rect l="l" t="t" r="r" b="b"/>
              <a:pathLst>
                <a:path w="132505" h="208586" extrusionOk="0">
                  <a:moveTo>
                    <a:pt x="132505" y="207264"/>
                  </a:moveTo>
                  <a:lnTo>
                    <a:pt x="25063" y="0"/>
                  </a:lnTo>
                  <a:lnTo>
                    <a:pt x="0" y="202"/>
                  </a:lnTo>
                  <a:lnTo>
                    <a:pt x="1322" y="2085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56" name="Google Shape;56;p7"/>
            <p:cNvSpPr/>
            <p:nvPr/>
          </p:nvSpPr>
          <p:spPr>
            <a:xfrm flipH="1">
              <a:off x="-903537" y="-17561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7"/>
            <p:cNvSpPr/>
            <p:nvPr/>
          </p:nvSpPr>
          <p:spPr>
            <a:xfrm flipH="1">
              <a:off x="472134" y="-9525"/>
              <a:ext cx="518400" cy="749100"/>
            </a:xfrm>
            <a:prstGeom prst="parallelogram">
              <a:avLst>
                <a:gd name="adj" fmla="val 7500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7"/>
            <p:cNvSpPr/>
            <p:nvPr/>
          </p:nvSpPr>
          <p:spPr>
            <a:xfrm flipH="1">
              <a:off x="742953" y="272850"/>
              <a:ext cx="7505700" cy="749100"/>
            </a:xfrm>
            <a:prstGeom prst="parallelogram">
              <a:avLst>
                <a:gd name="adj" fmla="val 5154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7"/>
            <p:cNvSpPr/>
            <p:nvPr/>
          </p:nvSpPr>
          <p:spPr>
            <a:xfrm flipH="1">
              <a:off x="7861618" y="272850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7"/>
            <p:cNvSpPr/>
            <p:nvPr/>
          </p:nvSpPr>
          <p:spPr>
            <a:xfrm flipH="1">
              <a:off x="990375" y="4925850"/>
              <a:ext cx="8369700" cy="2280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1104900" y="1224350"/>
            <a:ext cx="2423100" cy="35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2"/>
          </p:nvPr>
        </p:nvSpPr>
        <p:spPr>
          <a:xfrm>
            <a:off x="3652189" y="1224350"/>
            <a:ext cx="2423100" cy="35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body" idx="3"/>
          </p:nvPr>
        </p:nvSpPr>
        <p:spPr>
          <a:xfrm>
            <a:off x="6199478" y="1224350"/>
            <a:ext cx="2423100" cy="35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ted">
  <p:cSld name="BLANK_1">
    <p:bg>
      <p:bgPr>
        <a:solidFill>
          <a:schemeClr val="dk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2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01" name="Google Shape;101;p12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2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2"/>
          <p:cNvSpPr/>
          <p:nvPr/>
        </p:nvSpPr>
        <p:spPr>
          <a:xfrm flipH="1">
            <a:off x="990375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4900" y="1200150"/>
            <a:ext cx="75819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"/>
              <a:buChar char="▸"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"/>
              <a:buChar char="▹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Char char="▹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8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arkavalleyliquor.space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t="-81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32D2F-936E-7597-8D78-8A30C118D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525" y="0"/>
            <a:ext cx="5753326" cy="4020000"/>
          </a:xfrm>
        </p:spPr>
        <p:txBody>
          <a:bodyPr/>
          <a:lstStyle/>
          <a:p>
            <a:r>
              <a:rPr lang="en-US" b="1" dirty="0">
                <a:solidFill>
                  <a:srgbClr val="FFFFCC"/>
                </a:solidFill>
              </a:rPr>
              <a:t>ArkaValley Liquor: Simplifying Restaurant Alcohol Orders</a:t>
            </a:r>
          </a:p>
        </p:txBody>
      </p:sp>
    </p:spTree>
    <p:extLst>
      <p:ext uri="{BB962C8B-B14F-4D97-AF65-F5344CB8AC3E}">
        <p14:creationId xmlns:p14="http://schemas.microsoft.com/office/powerpoint/2010/main" val="4180303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Building Analysis Models</a:t>
            </a:r>
            <a:endParaRPr sz="3200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06F9D8-6816-403F-6A0F-1AD78F8DD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To make the Analysis Models we started by asking questions such as: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/>
              <a:t>Do you currently have a Database?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/>
              <a:t>How do customers currently place their orders?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/>
              <a:t>How would you like the process of ordering items to be performed?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/>
              <a:t>Where would you want the invoice to be sent to?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/>
              <a:t>What information do you want displayed to the end users that are placing an order?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Once these base questions were answered we could start on making the base designs of the analysis models.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261" name="Google Shape;261;p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219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D9E83-742F-C633-4A56-7377C7F09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Context Level DFD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5910D-EEE4-BD03-CECC-4ED0D37370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CA6FD1-F3E8-363A-F9FF-F123B3D89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615" y="1901917"/>
            <a:ext cx="7084770" cy="133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02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9DB1C-EB72-2E2C-3F06-9699136E4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Use Case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B93C2-04C8-2FB4-AC18-661F940B24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D7AF4A-AD23-52DD-1ABB-DC313EA66E19}"/>
              </a:ext>
            </a:extLst>
          </p:cNvPr>
          <p:cNvSpPr txBox="1"/>
          <p:nvPr/>
        </p:nvSpPr>
        <p:spPr>
          <a:xfrm>
            <a:off x="3679371" y="-1"/>
            <a:ext cx="5464629" cy="514350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C9A36F7-1992-FED6-3535-56314D47E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369" y="365850"/>
            <a:ext cx="5189661" cy="428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04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0DA35-31BE-11E9-F2C6-61260D3DB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Level 0 DFD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86867-0C54-9FEC-FB55-6D3B57C451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36E5B-5ABC-1839-7F9F-A9D0E3969729}"/>
              </a:ext>
            </a:extLst>
          </p:cNvPr>
          <p:cNvSpPr txBox="1"/>
          <p:nvPr/>
        </p:nvSpPr>
        <p:spPr>
          <a:xfrm>
            <a:off x="3218121" y="0"/>
            <a:ext cx="5925879" cy="51435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29E418-2585-D874-91F0-5704B08EC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833" y="64373"/>
            <a:ext cx="5259699" cy="494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44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B2225-16CD-D9D5-281F-CD00617DC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ER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D5E701-5C0C-24E0-91E3-F89F1935C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446" y="1025175"/>
            <a:ext cx="5941993" cy="386002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D0440-EF31-ABE1-C246-FBFDF2A0D9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3470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32404-4F8E-1BAC-AFA5-F764875DC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Learning Experiences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D27F-B2CC-3DA7-94E2-F7451EBB0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WordPress, PHP, SQL, HTML, and CSS were some of the main technical skills that were acquired while working on this project. </a:t>
            </a:r>
          </a:p>
          <a:p>
            <a:r>
              <a:rPr lang="en-US" sz="1600" dirty="0"/>
              <a:t>Another significant aspect of our learning experience was collaborating with our teammates and the client. With a project like this, working effectively with others, communicating clearly, delegating tasks, and solving problems as a team is key.</a:t>
            </a:r>
          </a:p>
          <a:p>
            <a:r>
              <a:rPr lang="en-US" sz="1600" dirty="0"/>
              <a:t>Project/time management also played a big part in our project. Planning and setting goals are great aspects but being able to achieve those goals takes plenty of time management as well.</a:t>
            </a:r>
          </a:p>
          <a:p>
            <a:r>
              <a:rPr lang="en-US" sz="1600" dirty="0"/>
              <a:t>The ability to adapt to unforeseen issues was a crucial skill that we learned during this project. We faced several unexpected challenges, and being able to adjust to the unexpected was essential for our success.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0D8666-59C3-A3CC-4EE8-7980628297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14691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AE1CD-6F8A-8303-7724-50E8F4DCE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Ethical and Legal Considerations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965C4F-E35C-F3FA-CFBB-7BE5155B5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9299" y="1224350"/>
            <a:ext cx="3539166" cy="3549000"/>
          </a:xfrm>
        </p:spPr>
        <p:txBody>
          <a:bodyPr/>
          <a:lstStyle/>
          <a:p>
            <a:r>
              <a:rPr lang="en-US" dirty="0"/>
              <a:t>Password Protection:</a:t>
            </a:r>
            <a:br>
              <a:rPr lang="en-US" dirty="0"/>
            </a:br>
            <a:r>
              <a:rPr lang="en-US" sz="1600" dirty="0"/>
              <a:t>All user passwords will be secured using a hashing algorithm called bcrypt. This creates a “salt” value, which is a randomly generated string of characters added to the password before it is hashed.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E0C9DE-6C25-5C6E-2F8B-A99D9A4730B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021943" y="1224350"/>
            <a:ext cx="3372757" cy="3549000"/>
          </a:xfrm>
        </p:spPr>
        <p:txBody>
          <a:bodyPr/>
          <a:lstStyle/>
          <a:p>
            <a:r>
              <a:rPr lang="en-US" sz="1600" dirty="0"/>
              <a:t>Before hashing: </a:t>
            </a:r>
            <a:br>
              <a:rPr lang="en-US" sz="1600" dirty="0"/>
            </a:br>
            <a:r>
              <a:rPr lang="en-US" sz="1600" u="sng" dirty="0"/>
              <a:t>Tech2023</a:t>
            </a: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>After hashing:</a:t>
            </a:r>
          </a:p>
          <a:p>
            <a:pPr marL="101600" indent="0">
              <a:buNone/>
            </a:pPr>
            <a:r>
              <a:rPr lang="en-US" sz="1600" u="sng" dirty="0"/>
              <a:t>$P$BtrivT0et3O68zEX8yKAQOgfA1csDA/</a:t>
            </a:r>
          </a:p>
          <a:p>
            <a:pPr marL="1016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BDC77-080C-905B-C36C-DC722097DF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10552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AE1CD-6F8A-8303-7724-50E8F4DCE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Ethical and Legal Considerations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965C4F-E35C-F3FA-CFBB-7BE5155B5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3161" y="1183599"/>
            <a:ext cx="2617678" cy="568007"/>
          </a:xfrm>
        </p:spPr>
        <p:txBody>
          <a:bodyPr/>
          <a:lstStyle/>
          <a:p>
            <a:r>
              <a:rPr lang="en-US" dirty="0"/>
              <a:t>Age Verification: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E0C9DE-6C25-5C6E-2F8B-A99D9A4730B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04900" y="1910031"/>
            <a:ext cx="3189767" cy="1924778"/>
          </a:xfrm>
        </p:spPr>
        <p:txBody>
          <a:bodyPr/>
          <a:lstStyle/>
          <a:p>
            <a:r>
              <a:rPr lang="en-US" sz="1600" dirty="0"/>
              <a:t>If it is the first time someone is visiting the site, a message asking if they are 21 will pop up. If they click “Yes” access is granted. If they click “No” access is revoked.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BDC77-080C-905B-C36C-DC722097DF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BC23E-93F7-7D4D-8BC5-09822D2607C1}"/>
              </a:ext>
            </a:extLst>
          </p:cNvPr>
          <p:cNvSpPr txBox="1"/>
          <p:nvPr/>
        </p:nvSpPr>
        <p:spPr>
          <a:xfrm>
            <a:off x="4781700" y="2051777"/>
            <a:ext cx="325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ts val="2000"/>
              <a:buFont typeface="Roboto"/>
              <a:buChar char="▸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Also, anyone wanting access to our site has to login first. All our users must be verified before they are given an account.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542616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00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8C31D-2068-360C-5E52-B3AC53DF30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Demo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182AA1-DE5B-C858-D204-F594136FCC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http://arkavalleyliquor.space/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9A32D3-A01B-6958-9D2D-C34A42611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307" y="1821883"/>
            <a:ext cx="3218967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84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330" name="Google Shape;330;p35"/>
          <p:cNvSpPr txBox="1">
            <a:spLocks noGrp="1"/>
          </p:cNvSpPr>
          <p:nvPr>
            <p:ph type="ctrTitle" idx="4294967295"/>
          </p:nvPr>
        </p:nvSpPr>
        <p:spPr>
          <a:xfrm>
            <a:off x="1033300" y="1583350"/>
            <a:ext cx="66726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1"/>
                </a:solidFill>
              </a:rPr>
              <a:t>THANKS!</a:t>
            </a:r>
            <a:endParaRPr sz="6000">
              <a:solidFill>
                <a:schemeClr val="accent1"/>
              </a:solidFill>
            </a:endParaRPr>
          </a:p>
        </p:txBody>
      </p:sp>
      <p:sp>
        <p:nvSpPr>
          <p:cNvPr id="331" name="Google Shape;331;p35"/>
          <p:cNvSpPr txBox="1">
            <a:spLocks noGrp="1"/>
          </p:cNvSpPr>
          <p:nvPr>
            <p:ph type="subTitle" idx="4294967295"/>
          </p:nvPr>
        </p:nvSpPr>
        <p:spPr>
          <a:xfrm>
            <a:off x="1033300" y="2630575"/>
            <a:ext cx="71850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</a:rPr>
              <a:t>Any questions?</a:t>
            </a:r>
            <a:endParaRPr sz="2400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ArkaValley Liquor Overview</a:t>
            </a:r>
            <a:endParaRPr sz="3200" b="1" dirty="0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780585" y="1115122"/>
            <a:ext cx="7906215" cy="38108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600"/>
              </a:spcBef>
              <a:spcAft>
                <a:spcPts val="0"/>
              </a:spcAft>
              <a:buSzPts val="3000"/>
              <a:buChar char="▸"/>
            </a:pPr>
            <a:r>
              <a:rPr lang="en-US" sz="2400" dirty="0"/>
              <a:t>ArkaValley is a local liquor store based out of Blackwell, Arkansas and was opened in 1996.</a:t>
            </a:r>
          </a:p>
          <a:p>
            <a:pPr marL="457200" lvl="0" indent="-419100" algn="l" rtl="0">
              <a:spcBef>
                <a:spcPts val="600"/>
              </a:spcBef>
              <a:spcAft>
                <a:spcPts val="0"/>
              </a:spcAft>
              <a:buSzPts val="3000"/>
              <a:buChar char="▸"/>
            </a:pPr>
            <a:r>
              <a:rPr lang="en-US" sz="2400" dirty="0"/>
              <a:t>ArkaValley provides alcohol to many customers including restaurants and businesses.</a:t>
            </a:r>
          </a:p>
          <a:p>
            <a:pPr marL="457200" lvl="0" indent="-419100" algn="l" rtl="0">
              <a:spcBef>
                <a:spcPts val="600"/>
              </a:spcBef>
              <a:spcAft>
                <a:spcPts val="0"/>
              </a:spcAft>
              <a:buSzPts val="3000"/>
              <a:buChar char="▸"/>
            </a:pPr>
            <a:r>
              <a:rPr lang="en-US" sz="2400" dirty="0"/>
              <a:t>These restaurants usually purchase in bulk and currently make these orders through email.</a:t>
            </a:r>
          </a:p>
          <a:p>
            <a:pPr marL="38100" lvl="0" indent="0" algn="l" rtl="0">
              <a:spcBef>
                <a:spcPts val="600"/>
              </a:spcBef>
              <a:spcAft>
                <a:spcPts val="0"/>
              </a:spcAft>
              <a:buSzPts val="3000"/>
              <a:buNone/>
            </a:pPr>
            <a:endParaRPr sz="2400" dirty="0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2A503-275B-F953-88E8-B4A3E130A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Problem Statement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944DE-03D0-8446-6852-F42383DAF8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With the lack of a formal order system, orders are currently done via email.</a:t>
            </a:r>
          </a:p>
          <a:p>
            <a:r>
              <a:rPr lang="en-US" sz="2400" dirty="0"/>
              <a:t>This is a very unorganized and time-consuming process.</a:t>
            </a:r>
          </a:p>
          <a:p>
            <a:r>
              <a:rPr lang="en-US" sz="2400" dirty="0"/>
              <a:t>There is no easy way to access all order data made by restaurants. 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EC896-4E0C-CB1E-7612-8C18B59BCE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06778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E9B35-87E0-2A43-2888-A52AB2B87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Business Needs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43D04-6A39-759B-B7BA-7C5B1EF39B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Due to the informal way of ordering, a new ordering system is needed to keep up with competition.</a:t>
            </a:r>
          </a:p>
          <a:p>
            <a:r>
              <a:rPr lang="en-US" sz="2400" dirty="0"/>
              <a:t>Also, keeping all order data stored in a single, easily accessible place is needed.</a:t>
            </a:r>
          </a:p>
          <a:p>
            <a:r>
              <a:rPr lang="en-US" sz="2400" dirty="0"/>
              <a:t>A modernized ordering system would automate the ordering process while also giving customers insight to the entire inventory.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853CD-D93B-7EC5-59B9-0255F2E636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72198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accent1">
                <a:lumMod val="5000"/>
                <a:lumOff val="95000"/>
              </a:schemeClr>
            </a:gs>
            <a:gs pos="50000">
              <a:schemeClr val="accent1">
                <a:lumMod val="45000"/>
                <a:lumOff val="55000"/>
              </a:schemeClr>
            </a:gs>
            <a:gs pos="22000">
              <a:schemeClr val="accent1">
                <a:lumMod val="45000"/>
                <a:lumOff val="55000"/>
              </a:schemeClr>
            </a:gs>
            <a:gs pos="7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8093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Ordering system</a:t>
            </a:r>
            <a:endParaRPr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3" name="Google Shape;133;p16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3F9A4F5-E9A9-94F2-2341-6C83407C7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74" y="1325526"/>
            <a:ext cx="3217723" cy="10198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9B70B-7D31-73DC-E624-9BE24EEA8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/>
              <a:t>Ordering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D345D-2013-C941-8779-142344604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900" y="1224350"/>
            <a:ext cx="2933100" cy="3549000"/>
          </a:xfrm>
        </p:spPr>
        <p:txBody>
          <a:bodyPr/>
          <a:lstStyle/>
          <a:p>
            <a:r>
              <a:rPr lang="en-US" sz="1800" dirty="0"/>
              <a:t>The system is web based and will be accessible by computers, cell phones, or tablets.</a:t>
            </a:r>
          </a:p>
          <a:p>
            <a:r>
              <a:rPr lang="en-US" sz="1800" dirty="0"/>
              <a:t>Restaurants can access the store’s inventory, while also creating an order that will be ready for pick up.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F8A17-9A82-383E-D3EE-3455DD62FB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97E213-E8EA-3198-BC22-A77CDC6E6C9F}"/>
              </a:ext>
            </a:extLst>
          </p:cNvPr>
          <p:cNvSpPr txBox="1"/>
          <p:nvPr/>
        </p:nvSpPr>
        <p:spPr>
          <a:xfrm>
            <a:off x="3813544" y="0"/>
            <a:ext cx="5330456" cy="5143500"/>
          </a:xfrm>
          <a:prstGeom prst="rect">
            <a:avLst/>
          </a:prstGeom>
          <a:solidFill>
            <a:srgbClr val="22222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60365B-2DE6-05F0-83EB-9207D222A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780" y="462773"/>
            <a:ext cx="5188587" cy="421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05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9B70B-7D31-73DC-E624-9BE24EEA8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Ordering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D345D-2013-C941-8779-142344604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572" y="1224350"/>
            <a:ext cx="2840428" cy="3549000"/>
          </a:xfrm>
        </p:spPr>
        <p:txBody>
          <a:bodyPr/>
          <a:lstStyle/>
          <a:p>
            <a:endParaRPr lang="en-US" sz="1400" dirty="0"/>
          </a:p>
          <a:p>
            <a:pPr marL="101600" indent="0">
              <a:buNone/>
            </a:pPr>
            <a:endParaRPr lang="en-US" sz="1400" dirty="0"/>
          </a:p>
          <a:p>
            <a:r>
              <a:rPr lang="en-US" sz="1800" dirty="0"/>
              <a:t>Restaurants can keep track of their previous orders.</a:t>
            </a:r>
          </a:p>
          <a:p>
            <a:r>
              <a:rPr lang="en-US" sz="1800" dirty="0"/>
              <a:t>ArkaValley keeps all order data stored in one place.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F8A17-9A82-383E-D3EE-3455DD62FB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97E213-E8EA-3198-BC22-A77CDC6E6C9F}"/>
              </a:ext>
            </a:extLst>
          </p:cNvPr>
          <p:cNvSpPr txBox="1"/>
          <p:nvPr/>
        </p:nvSpPr>
        <p:spPr>
          <a:xfrm>
            <a:off x="3969488" y="0"/>
            <a:ext cx="5174512" cy="5143500"/>
          </a:xfrm>
          <a:prstGeom prst="rect">
            <a:avLst/>
          </a:prstGeom>
          <a:solidFill>
            <a:srgbClr val="22222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B900E2-0962-72A7-BDA7-266DA1CB2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880" y="2890174"/>
            <a:ext cx="4145962" cy="22533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E4DA3D-5ABE-3768-9C27-53996C7FF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802" y="53716"/>
            <a:ext cx="4508497" cy="282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23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0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Task Management</a:t>
            </a:r>
            <a:endParaRPr sz="3200" b="1" dirty="0"/>
          </a:p>
        </p:txBody>
      </p:sp>
      <p:sp>
        <p:nvSpPr>
          <p:cNvPr id="261" name="Google Shape;261;p3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AC02E-F4EB-14B7-54C6-A1052547D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738305"/>
            <a:ext cx="3417482" cy="1116665"/>
          </a:xfrm>
        </p:spPr>
        <p:txBody>
          <a:bodyPr/>
          <a:lstStyle/>
          <a:p>
            <a:r>
              <a:rPr lang="en-US" sz="1800" dirty="0"/>
              <a:t>We adopted an agile development style while creating this project.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BCE8A0-73DC-D9FC-E946-4C134E24E9D8}"/>
              </a:ext>
            </a:extLst>
          </p:cNvPr>
          <p:cNvSpPr txBox="1"/>
          <p:nvPr/>
        </p:nvSpPr>
        <p:spPr>
          <a:xfrm>
            <a:off x="2904164" y="1856014"/>
            <a:ext cx="31259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ts val="2000"/>
              <a:buFont typeface="Roboto"/>
              <a:buChar char="▸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Agile development is a collaborative approach to software development where tasks are broken down into sprints.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4D8F23-FFE0-9CD8-7A92-5EC33A24197C}"/>
              </a:ext>
            </a:extLst>
          </p:cNvPr>
          <p:cNvSpPr txBox="1"/>
          <p:nvPr/>
        </p:nvSpPr>
        <p:spPr>
          <a:xfrm>
            <a:off x="5963187" y="1856014"/>
            <a:ext cx="31259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ts val="2000"/>
              <a:buFont typeface="Roboto"/>
              <a:buChar char="▸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It relies heavily on communication with the customer to receive feedback on what is good and what needs change.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0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Task Management</a:t>
            </a:r>
            <a:endParaRPr sz="3200" b="1" dirty="0"/>
          </a:p>
        </p:txBody>
      </p:sp>
      <p:sp>
        <p:nvSpPr>
          <p:cNvPr id="261" name="Google Shape;261;p3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5F498A-542A-4C26-DE4D-77D56FFF353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28577" y="1318425"/>
            <a:ext cx="3417482" cy="3549000"/>
          </a:xfrm>
        </p:spPr>
        <p:txBody>
          <a:bodyPr/>
          <a:lstStyle/>
          <a:p>
            <a:r>
              <a:rPr lang="en-US" sz="1600" dirty="0"/>
              <a:t>We worked in 2-week sprints. Every two weeks we’d have a certain part of the project that we wanted done.</a:t>
            </a:r>
          </a:p>
          <a:p>
            <a:r>
              <a:rPr lang="en-US" sz="1600" dirty="0"/>
              <a:t>The main task would be broken down into smaller tasks and distribute them to each other.</a:t>
            </a:r>
          </a:p>
          <a:p>
            <a:r>
              <a:rPr lang="en-US" sz="1600" dirty="0"/>
              <a:t>At the end of the two weeks, we’d take what we had done and talk with the customer to get feedback.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B88616-5B00-7802-41FB-A3EF146F2953}"/>
              </a:ext>
            </a:extLst>
          </p:cNvPr>
          <p:cNvSpPr txBox="1"/>
          <p:nvPr/>
        </p:nvSpPr>
        <p:spPr>
          <a:xfrm>
            <a:off x="4522381" y="1318425"/>
            <a:ext cx="4465675" cy="32961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2841CE3-13A5-270D-3F60-61221160B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08145"/>
            <a:ext cx="4360738" cy="251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24609"/>
      </p:ext>
    </p:extLst>
  </p:cSld>
  <p:clrMapOvr>
    <a:masterClrMapping/>
  </p:clrMapOvr>
</p:sld>
</file>

<file path=ppt/theme/theme1.xml><?xml version="1.0" encoding="utf-8"?>
<a:theme xmlns:a="http://schemas.openxmlformats.org/drawingml/2006/main" name="William template">
  <a:themeElements>
    <a:clrScheme name="Custom 347">
      <a:dk1>
        <a:srgbClr val="222222"/>
      </a:dk1>
      <a:lt1>
        <a:srgbClr val="FFFFFF"/>
      </a:lt1>
      <a:dk2>
        <a:srgbClr val="666666"/>
      </a:dk2>
      <a:lt2>
        <a:srgbClr val="F3F3F3"/>
      </a:lt2>
      <a:accent1>
        <a:srgbClr val="FF8700"/>
      </a:accent1>
      <a:accent2>
        <a:srgbClr val="FFB840"/>
      </a:accent2>
      <a:accent3>
        <a:srgbClr val="333333"/>
      </a:accent3>
      <a:accent4>
        <a:srgbClr val="9B9796"/>
      </a:accent4>
      <a:accent5>
        <a:srgbClr val="C9C3BD"/>
      </a:accent5>
      <a:accent6>
        <a:srgbClr val="96C94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742</Words>
  <Application>Microsoft Office PowerPoint</Application>
  <PresentationFormat>On-screen Show (16:9)</PresentationFormat>
  <Paragraphs>81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Roboto</vt:lpstr>
      <vt:lpstr>Dosis</vt:lpstr>
      <vt:lpstr>Arial</vt:lpstr>
      <vt:lpstr>William template</vt:lpstr>
      <vt:lpstr>ArkaValley Liquor: Simplifying Restaurant Alcohol Orders</vt:lpstr>
      <vt:lpstr>ArkaValley Liquor Overview</vt:lpstr>
      <vt:lpstr>Problem Statement</vt:lpstr>
      <vt:lpstr>Business Needs</vt:lpstr>
      <vt:lpstr>Ordering system</vt:lpstr>
      <vt:lpstr>Ordering System</vt:lpstr>
      <vt:lpstr>Ordering System</vt:lpstr>
      <vt:lpstr>Task Management</vt:lpstr>
      <vt:lpstr>Task Management</vt:lpstr>
      <vt:lpstr>Building Analysis Models</vt:lpstr>
      <vt:lpstr>Context Level DFD</vt:lpstr>
      <vt:lpstr>Use Case</vt:lpstr>
      <vt:lpstr>Level 0 DFD</vt:lpstr>
      <vt:lpstr>ER Model</vt:lpstr>
      <vt:lpstr>Learning Experiences</vt:lpstr>
      <vt:lpstr>Ethical and Legal Considerations</vt:lpstr>
      <vt:lpstr>Ethical and Legal Considerations</vt:lpstr>
      <vt:lpstr>Demo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ArkaValley Liquor: Simplifying Restaurant Alcohol Orders</dc:title>
  <cp:lastModifiedBy>Isaiah Kitts</cp:lastModifiedBy>
  <cp:revision>1</cp:revision>
  <dcterms:modified xsi:type="dcterms:W3CDTF">2023-04-25T04:01:50Z</dcterms:modified>
</cp:coreProperties>
</file>