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
  </p:notesMasterIdLst>
  <p:sldIdLst>
    <p:sldId id="256" r:id="rId2"/>
  </p:sldIdLst>
  <p:sldSz cx="43891200" cy="31089600"/>
  <p:notesSz cx="9144000" cy="68580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9792">
          <p15:clr>
            <a:srgbClr val="A4A3A4"/>
          </p15:clr>
        </p15:guide>
        <p15:guide id="2" pos="9915">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7FBFB"/>
    <a:srgbClr val="0F6200"/>
    <a:srgbClr val="FFE34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F0B815B-5BA7-4F0B-93B2-649336FF2CE4}" v="144" dt="2023-04-25T05:09:34.08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ferSingleView="1">
    <p:restoredLeft sz="32787"/>
    <p:restoredTop sz="96110" autoAdjust="0"/>
  </p:normalViewPr>
  <p:slideViewPr>
    <p:cSldViewPr snapToGrid="0">
      <p:cViewPr>
        <p:scale>
          <a:sx n="30" d="100"/>
          <a:sy n="30" d="100"/>
        </p:scale>
        <p:origin x="960" y="-774"/>
      </p:cViewPr>
      <p:guideLst>
        <p:guide orient="horz" pos="9792"/>
        <p:guide pos="991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832"/>
    </p:cViewPr>
  </p:sorterViewPr>
  <p:notesViewPr>
    <p:cSldViewPr snapToGrid="0">
      <p:cViewPr varScale="1">
        <p:scale>
          <a:sx n="112" d="100"/>
          <a:sy n="112" d="100"/>
        </p:scale>
        <p:origin x="-344" y="-104"/>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8" Type="http://schemas.microsoft.com/office/2015/10/relationships/revisionInfo" Target="revisionInfo.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3D67DCA0-E72B-8516-D9FE-77873FECC1FA}"/>
              </a:ext>
            </a:extLst>
          </p:cNvPr>
          <p:cNvSpPr>
            <a:spLocks noGrp="1" noChangeArrowheads="1"/>
          </p:cNvSpPr>
          <p:nvPr>
            <p:ph type="hdr" sz="quarter"/>
          </p:nvPr>
        </p:nvSpPr>
        <p:spPr bwMode="auto">
          <a:xfrm>
            <a:off x="0" y="0"/>
            <a:ext cx="3962400" cy="38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3075" name="Rectangle 3">
            <a:extLst>
              <a:ext uri="{FF2B5EF4-FFF2-40B4-BE49-F238E27FC236}">
                <a16:creationId xmlns:a16="http://schemas.microsoft.com/office/drawing/2014/main" id="{3B9657AF-B582-713F-1925-4869AD5A6EA4}"/>
              </a:ext>
            </a:extLst>
          </p:cNvPr>
          <p:cNvSpPr>
            <a:spLocks noGrp="1" noChangeArrowheads="1"/>
          </p:cNvSpPr>
          <p:nvPr>
            <p:ph type="dt" idx="1"/>
          </p:nvPr>
        </p:nvSpPr>
        <p:spPr bwMode="auto">
          <a:xfrm>
            <a:off x="5181600" y="0"/>
            <a:ext cx="3962400" cy="38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3076" name="Rectangle 4">
            <a:extLst>
              <a:ext uri="{FF2B5EF4-FFF2-40B4-BE49-F238E27FC236}">
                <a16:creationId xmlns:a16="http://schemas.microsoft.com/office/drawing/2014/main" id="{3D92E871-9E98-8BBB-84F2-2225FD31DDC5}"/>
              </a:ext>
            </a:extLst>
          </p:cNvPr>
          <p:cNvSpPr>
            <a:spLocks noGrp="1" noRot="1" noChangeAspect="1" noChangeArrowheads="1" noTextEdit="1"/>
          </p:cNvSpPr>
          <p:nvPr>
            <p:ph type="sldImg" idx="2"/>
          </p:nvPr>
        </p:nvSpPr>
        <p:spPr bwMode="auto">
          <a:xfrm>
            <a:off x="2743200" y="533400"/>
            <a:ext cx="3657600" cy="25908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a:extLst>
              <a:ext uri="{FF2B5EF4-FFF2-40B4-BE49-F238E27FC236}">
                <a16:creationId xmlns:a16="http://schemas.microsoft.com/office/drawing/2014/main" id="{94AE2ECA-DA44-60B4-E2A3-8487323E5079}"/>
              </a:ext>
            </a:extLst>
          </p:cNvPr>
          <p:cNvSpPr>
            <a:spLocks noGrp="1" noChangeArrowheads="1"/>
          </p:cNvSpPr>
          <p:nvPr>
            <p:ph type="body" sz="quarter" idx="3"/>
          </p:nvPr>
        </p:nvSpPr>
        <p:spPr bwMode="auto">
          <a:xfrm>
            <a:off x="1219200" y="3276600"/>
            <a:ext cx="6705600"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8" name="Rectangle 6">
            <a:extLst>
              <a:ext uri="{FF2B5EF4-FFF2-40B4-BE49-F238E27FC236}">
                <a16:creationId xmlns:a16="http://schemas.microsoft.com/office/drawing/2014/main" id="{FF49E15A-B4A0-3F51-252C-E6CF3F829D01}"/>
              </a:ext>
            </a:extLst>
          </p:cNvPr>
          <p:cNvSpPr>
            <a:spLocks noGrp="1" noChangeArrowheads="1"/>
          </p:cNvSpPr>
          <p:nvPr>
            <p:ph type="ftr" sz="quarter" idx="4"/>
          </p:nvPr>
        </p:nvSpPr>
        <p:spPr bwMode="auto">
          <a:xfrm>
            <a:off x="0" y="6477000"/>
            <a:ext cx="3962400" cy="38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3079" name="Rectangle 7">
            <a:extLst>
              <a:ext uri="{FF2B5EF4-FFF2-40B4-BE49-F238E27FC236}">
                <a16:creationId xmlns:a16="http://schemas.microsoft.com/office/drawing/2014/main" id="{43A40A88-A701-92C3-BEC3-F7A57C0582D6}"/>
              </a:ext>
            </a:extLst>
          </p:cNvPr>
          <p:cNvSpPr>
            <a:spLocks noGrp="1" noChangeArrowheads="1"/>
          </p:cNvSpPr>
          <p:nvPr>
            <p:ph type="sldNum" sz="quarter" idx="5"/>
          </p:nvPr>
        </p:nvSpPr>
        <p:spPr bwMode="auto">
          <a:xfrm>
            <a:off x="5181600" y="6477000"/>
            <a:ext cx="3962400" cy="38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sz="1200"/>
            </a:lvl1pPr>
          </a:lstStyle>
          <a:p>
            <a:fld id="{1845438F-8879-F04B-8D0B-CF23D47F92C9}"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ＭＳ Ｐゴシック" panose="020B0600070205080204" pitchFamily="34" charset="-128"/>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ＭＳ Ｐゴシック" panose="020B0600070205080204" pitchFamily="34" charset="-128"/>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ＭＳ Ｐゴシック" panose="020B0600070205080204" pitchFamily="34" charset="-128"/>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ＭＳ Ｐゴシック" panose="020B0600070205080204" pitchFamily="34" charset="-128"/>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C70051F4-36E7-CE4E-2F01-E8A8EE4C4E41}"/>
              </a:ext>
            </a:extLst>
          </p:cNvPr>
          <p:cNvSpPr>
            <a:spLocks noGrp="1" noChangeArrowheads="1"/>
          </p:cNvSpPr>
          <p:nvPr>
            <p:ph type="sldNum" sz="quarter" idx="5"/>
          </p:nvPr>
        </p:nvSpPr>
        <p:spPr>
          <a:ln/>
        </p:spPr>
        <p:txBody>
          <a:bodyPr/>
          <a:lstStyle/>
          <a:p>
            <a:fld id="{B10F1882-25E7-DB42-939E-8E20FF761138}" type="slidenum">
              <a:rPr lang="en-US" altLang="en-US"/>
              <a:pPr/>
              <a:t>1</a:t>
            </a:fld>
            <a:endParaRPr lang="en-US" altLang="en-US"/>
          </a:p>
        </p:txBody>
      </p:sp>
      <p:sp>
        <p:nvSpPr>
          <p:cNvPr id="4098" name="Rectangle 2">
            <a:extLst>
              <a:ext uri="{FF2B5EF4-FFF2-40B4-BE49-F238E27FC236}">
                <a16:creationId xmlns:a16="http://schemas.microsoft.com/office/drawing/2014/main" id="{EB30ECFB-926A-FFED-092C-1612ADA9ED72}"/>
              </a:ext>
            </a:extLst>
          </p:cNvPr>
          <p:cNvSpPr>
            <a:spLocks noGrp="1" noRot="1" noChangeAspect="1" noChangeArrowheads="1" noTextEdit="1"/>
          </p:cNvSpPr>
          <p:nvPr>
            <p:ph type="sldImg"/>
          </p:nvPr>
        </p:nvSpPr>
        <p:spPr>
          <a:ln/>
        </p:spPr>
      </p:sp>
      <p:sp>
        <p:nvSpPr>
          <p:cNvPr id="4099" name="Rectangle 3">
            <a:extLst>
              <a:ext uri="{FF2B5EF4-FFF2-40B4-BE49-F238E27FC236}">
                <a16:creationId xmlns:a16="http://schemas.microsoft.com/office/drawing/2014/main" id="{BBEE73BE-7E01-291F-67BF-008C3856B293}"/>
              </a:ext>
            </a:extLst>
          </p:cNvPr>
          <p:cNvSpPr>
            <a:spLocks noGrp="1" noChangeArrowheads="1"/>
          </p:cNvSpPr>
          <p:nvPr>
            <p:ph type="body" idx="1"/>
          </p:nvPr>
        </p:nvSpPr>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5C4F4-04E0-B279-4649-FC9E64DF135C}"/>
              </a:ext>
            </a:extLst>
          </p:cNvPr>
          <p:cNvSpPr>
            <a:spLocks noGrp="1"/>
          </p:cNvSpPr>
          <p:nvPr>
            <p:ph type="ctrTitle"/>
          </p:nvPr>
        </p:nvSpPr>
        <p:spPr>
          <a:xfrm>
            <a:off x="5486400" y="5087938"/>
            <a:ext cx="32918400" cy="10823575"/>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5729D70-6C47-4ACB-7259-A01FBC86246B}"/>
              </a:ext>
            </a:extLst>
          </p:cNvPr>
          <p:cNvSpPr>
            <a:spLocks noGrp="1"/>
          </p:cNvSpPr>
          <p:nvPr>
            <p:ph type="subTitle" idx="1"/>
          </p:nvPr>
        </p:nvSpPr>
        <p:spPr>
          <a:xfrm>
            <a:off x="5486400" y="16329025"/>
            <a:ext cx="32918400" cy="7505700"/>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ADB468F-EE11-9197-558B-590F2DD85D5E}"/>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775DA190-8177-4324-8984-69EDB8EF331F}"/>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7A1B013D-DB96-9756-19B3-3C535FE6D955}"/>
              </a:ext>
            </a:extLst>
          </p:cNvPr>
          <p:cNvSpPr>
            <a:spLocks noGrp="1"/>
          </p:cNvSpPr>
          <p:nvPr>
            <p:ph type="sldNum" sz="quarter" idx="12"/>
          </p:nvPr>
        </p:nvSpPr>
        <p:spPr/>
        <p:txBody>
          <a:bodyPr/>
          <a:lstStyle>
            <a:lvl1pPr>
              <a:defRPr/>
            </a:lvl1pPr>
          </a:lstStyle>
          <a:p>
            <a:fld id="{E58AADA3-664C-7546-A35A-F7DCC05D7AEC}" type="slidenum">
              <a:rPr lang="en-US" altLang="en-US"/>
              <a:pPr/>
              <a:t>‹#›</a:t>
            </a:fld>
            <a:endParaRPr lang="en-US" altLang="en-US"/>
          </a:p>
        </p:txBody>
      </p:sp>
    </p:spTree>
    <p:extLst>
      <p:ext uri="{BB962C8B-B14F-4D97-AF65-F5344CB8AC3E}">
        <p14:creationId xmlns:p14="http://schemas.microsoft.com/office/powerpoint/2010/main" val="4235288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A4522-A022-B795-CA03-F8FF1031E79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72ECC04-2DDF-B645-E8A5-A2C58BBC3A8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F9EE9A-A969-B898-057E-2D658523B25A}"/>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C3050FFB-8672-6C58-9DBC-A46FA082952C}"/>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20AA76F2-0EA9-97F9-5CAB-87D18CD618CD}"/>
              </a:ext>
            </a:extLst>
          </p:cNvPr>
          <p:cNvSpPr>
            <a:spLocks noGrp="1"/>
          </p:cNvSpPr>
          <p:nvPr>
            <p:ph type="sldNum" sz="quarter" idx="12"/>
          </p:nvPr>
        </p:nvSpPr>
        <p:spPr/>
        <p:txBody>
          <a:bodyPr/>
          <a:lstStyle>
            <a:lvl1pPr>
              <a:defRPr/>
            </a:lvl1pPr>
          </a:lstStyle>
          <a:p>
            <a:fld id="{CDEC5782-033F-8340-B361-DC6F3DC3948E}" type="slidenum">
              <a:rPr lang="en-US" altLang="en-US"/>
              <a:pPr/>
              <a:t>‹#›</a:t>
            </a:fld>
            <a:endParaRPr lang="en-US" altLang="en-US"/>
          </a:p>
        </p:txBody>
      </p:sp>
    </p:spTree>
    <p:extLst>
      <p:ext uri="{BB962C8B-B14F-4D97-AF65-F5344CB8AC3E}">
        <p14:creationId xmlns:p14="http://schemas.microsoft.com/office/powerpoint/2010/main" val="2872971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80E9DD4-BAFA-22B5-6C0B-C228F81B155F}"/>
              </a:ext>
            </a:extLst>
          </p:cNvPr>
          <p:cNvSpPr>
            <a:spLocks noGrp="1"/>
          </p:cNvSpPr>
          <p:nvPr>
            <p:ph type="title" orient="vert"/>
          </p:nvPr>
        </p:nvSpPr>
        <p:spPr>
          <a:xfrm>
            <a:off x="31273750" y="2765425"/>
            <a:ext cx="9326563" cy="2486977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91CE1B9-5214-F107-0561-FDE13099357B}"/>
              </a:ext>
            </a:extLst>
          </p:cNvPr>
          <p:cNvSpPr>
            <a:spLocks noGrp="1"/>
          </p:cNvSpPr>
          <p:nvPr>
            <p:ph type="body" orient="vert" idx="1"/>
          </p:nvPr>
        </p:nvSpPr>
        <p:spPr>
          <a:xfrm>
            <a:off x="3290888" y="2765425"/>
            <a:ext cx="27830462" cy="248697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6FBEF9-D431-0A82-A310-D8BDC4ACB16A}"/>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94824CCC-DB71-066D-D7B3-9E71D3F15B61}"/>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952A8ACD-3E90-E9D3-673D-04B097080091}"/>
              </a:ext>
            </a:extLst>
          </p:cNvPr>
          <p:cNvSpPr>
            <a:spLocks noGrp="1"/>
          </p:cNvSpPr>
          <p:nvPr>
            <p:ph type="sldNum" sz="quarter" idx="12"/>
          </p:nvPr>
        </p:nvSpPr>
        <p:spPr/>
        <p:txBody>
          <a:bodyPr/>
          <a:lstStyle>
            <a:lvl1pPr>
              <a:defRPr/>
            </a:lvl1pPr>
          </a:lstStyle>
          <a:p>
            <a:fld id="{10C48C60-A543-4749-B5BA-4B19F3E2999D}" type="slidenum">
              <a:rPr lang="en-US" altLang="en-US"/>
              <a:pPr/>
              <a:t>‹#›</a:t>
            </a:fld>
            <a:endParaRPr lang="en-US" altLang="en-US"/>
          </a:p>
        </p:txBody>
      </p:sp>
    </p:spTree>
    <p:extLst>
      <p:ext uri="{BB962C8B-B14F-4D97-AF65-F5344CB8AC3E}">
        <p14:creationId xmlns:p14="http://schemas.microsoft.com/office/powerpoint/2010/main" val="3074340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870D9-096B-1E60-90E5-F88DFED3C09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5C4CCEB-5071-586D-3106-C0872456050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D570F6-35CB-74E6-021A-5BD5C15AFF2C}"/>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EA463C19-CB94-A31E-54AB-2EB6B0854995}"/>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EC487B80-EFBC-880A-A79E-E65608106C71}"/>
              </a:ext>
            </a:extLst>
          </p:cNvPr>
          <p:cNvSpPr>
            <a:spLocks noGrp="1"/>
          </p:cNvSpPr>
          <p:nvPr>
            <p:ph type="sldNum" sz="quarter" idx="12"/>
          </p:nvPr>
        </p:nvSpPr>
        <p:spPr/>
        <p:txBody>
          <a:bodyPr/>
          <a:lstStyle>
            <a:lvl1pPr>
              <a:defRPr/>
            </a:lvl1pPr>
          </a:lstStyle>
          <a:p>
            <a:fld id="{540B87C7-08FB-5A4B-BE11-A417EBBF80F8}" type="slidenum">
              <a:rPr lang="en-US" altLang="en-US"/>
              <a:pPr/>
              <a:t>‹#›</a:t>
            </a:fld>
            <a:endParaRPr lang="en-US" altLang="en-US"/>
          </a:p>
        </p:txBody>
      </p:sp>
    </p:spTree>
    <p:extLst>
      <p:ext uri="{BB962C8B-B14F-4D97-AF65-F5344CB8AC3E}">
        <p14:creationId xmlns:p14="http://schemas.microsoft.com/office/powerpoint/2010/main" val="7894002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E31EB-CD7A-547C-1C04-0DDEE09F63F8}"/>
              </a:ext>
            </a:extLst>
          </p:cNvPr>
          <p:cNvSpPr>
            <a:spLocks noGrp="1"/>
          </p:cNvSpPr>
          <p:nvPr>
            <p:ph type="title"/>
          </p:nvPr>
        </p:nvSpPr>
        <p:spPr>
          <a:xfrm>
            <a:off x="2994025" y="7750175"/>
            <a:ext cx="37857113" cy="12933363"/>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F6CE41E-156C-31C9-91F0-977D35176AA9}"/>
              </a:ext>
            </a:extLst>
          </p:cNvPr>
          <p:cNvSpPr>
            <a:spLocks noGrp="1"/>
          </p:cNvSpPr>
          <p:nvPr>
            <p:ph type="body" idx="1"/>
          </p:nvPr>
        </p:nvSpPr>
        <p:spPr>
          <a:xfrm>
            <a:off x="2994025" y="20805775"/>
            <a:ext cx="37857113" cy="6800850"/>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18BDF397-F82D-F67B-CE07-E9F36FCBA6CD}"/>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B36526D6-247D-FA31-82F9-01BEE265A4A5}"/>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EE79B047-A22F-84C3-3E22-04B8B8D1487E}"/>
              </a:ext>
            </a:extLst>
          </p:cNvPr>
          <p:cNvSpPr>
            <a:spLocks noGrp="1"/>
          </p:cNvSpPr>
          <p:nvPr>
            <p:ph type="sldNum" sz="quarter" idx="12"/>
          </p:nvPr>
        </p:nvSpPr>
        <p:spPr/>
        <p:txBody>
          <a:bodyPr/>
          <a:lstStyle>
            <a:lvl1pPr>
              <a:defRPr/>
            </a:lvl1pPr>
          </a:lstStyle>
          <a:p>
            <a:fld id="{49D9197E-A00E-B148-84DD-9EC7E17C4062}" type="slidenum">
              <a:rPr lang="en-US" altLang="en-US"/>
              <a:pPr/>
              <a:t>‹#›</a:t>
            </a:fld>
            <a:endParaRPr lang="en-US" altLang="en-US"/>
          </a:p>
        </p:txBody>
      </p:sp>
    </p:spTree>
    <p:extLst>
      <p:ext uri="{BB962C8B-B14F-4D97-AF65-F5344CB8AC3E}">
        <p14:creationId xmlns:p14="http://schemas.microsoft.com/office/powerpoint/2010/main" val="15991905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6B898-528D-83BE-DAC0-6D80458D42B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A0F1CC7-E58C-DAA6-8392-8445B833778D}"/>
              </a:ext>
            </a:extLst>
          </p:cNvPr>
          <p:cNvSpPr>
            <a:spLocks noGrp="1"/>
          </p:cNvSpPr>
          <p:nvPr>
            <p:ph sz="half" idx="1"/>
          </p:nvPr>
        </p:nvSpPr>
        <p:spPr>
          <a:xfrm>
            <a:off x="3290888" y="8980488"/>
            <a:ext cx="18578512" cy="18654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50ED061-0815-4806-39EC-3F1FE5BC3EED}"/>
              </a:ext>
            </a:extLst>
          </p:cNvPr>
          <p:cNvSpPr>
            <a:spLocks noGrp="1"/>
          </p:cNvSpPr>
          <p:nvPr>
            <p:ph sz="half" idx="2"/>
          </p:nvPr>
        </p:nvSpPr>
        <p:spPr>
          <a:xfrm>
            <a:off x="22021800" y="8980488"/>
            <a:ext cx="18578513" cy="18654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E7F5179-D6A1-812C-D5EC-A294F309DACC}"/>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D211E18D-76AE-DF0A-C8EC-C08D6B40526B}"/>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2108A689-9B4C-1F10-0C18-28D8164CE665}"/>
              </a:ext>
            </a:extLst>
          </p:cNvPr>
          <p:cNvSpPr>
            <a:spLocks noGrp="1"/>
          </p:cNvSpPr>
          <p:nvPr>
            <p:ph type="sldNum" sz="quarter" idx="12"/>
          </p:nvPr>
        </p:nvSpPr>
        <p:spPr/>
        <p:txBody>
          <a:bodyPr/>
          <a:lstStyle>
            <a:lvl1pPr>
              <a:defRPr/>
            </a:lvl1pPr>
          </a:lstStyle>
          <a:p>
            <a:fld id="{F0856310-7062-814C-AA1C-0CC854A6EEC6}" type="slidenum">
              <a:rPr lang="en-US" altLang="en-US"/>
              <a:pPr/>
              <a:t>‹#›</a:t>
            </a:fld>
            <a:endParaRPr lang="en-US" altLang="en-US"/>
          </a:p>
        </p:txBody>
      </p:sp>
    </p:spTree>
    <p:extLst>
      <p:ext uri="{BB962C8B-B14F-4D97-AF65-F5344CB8AC3E}">
        <p14:creationId xmlns:p14="http://schemas.microsoft.com/office/powerpoint/2010/main" val="31675007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C480C-BB34-DE0F-E1DE-880A99448635}"/>
              </a:ext>
            </a:extLst>
          </p:cNvPr>
          <p:cNvSpPr>
            <a:spLocks noGrp="1"/>
          </p:cNvSpPr>
          <p:nvPr>
            <p:ph type="title"/>
          </p:nvPr>
        </p:nvSpPr>
        <p:spPr>
          <a:xfrm>
            <a:off x="3022600" y="1655763"/>
            <a:ext cx="37857113" cy="6008687"/>
          </a:xfrm>
        </p:spPr>
        <p:txBody>
          <a:bodyPr/>
          <a:lstStyle/>
          <a:p>
            <a:r>
              <a:rPr lang="en-US"/>
              <a:t>Click to edit Master title style</a:t>
            </a:r>
          </a:p>
        </p:txBody>
      </p:sp>
      <p:sp>
        <p:nvSpPr>
          <p:cNvPr id="3" name="Text Placeholder 2">
            <a:extLst>
              <a:ext uri="{FF2B5EF4-FFF2-40B4-BE49-F238E27FC236}">
                <a16:creationId xmlns:a16="http://schemas.microsoft.com/office/drawing/2014/main" id="{F94DD14A-80CC-3CEE-7201-CEAAE6C6E96D}"/>
              </a:ext>
            </a:extLst>
          </p:cNvPr>
          <p:cNvSpPr>
            <a:spLocks noGrp="1"/>
          </p:cNvSpPr>
          <p:nvPr>
            <p:ph type="body" idx="1"/>
          </p:nvPr>
        </p:nvSpPr>
        <p:spPr>
          <a:xfrm>
            <a:off x="3022600" y="7621588"/>
            <a:ext cx="18568988" cy="37353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0315559-44A2-86B0-839E-B52B56E9F9DD}"/>
              </a:ext>
            </a:extLst>
          </p:cNvPr>
          <p:cNvSpPr>
            <a:spLocks noGrp="1"/>
          </p:cNvSpPr>
          <p:nvPr>
            <p:ph sz="half" idx="2"/>
          </p:nvPr>
        </p:nvSpPr>
        <p:spPr>
          <a:xfrm>
            <a:off x="3022600" y="11356975"/>
            <a:ext cx="18568988" cy="167020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7E5449A-43A9-22A6-08ED-D6FE74BF3F91}"/>
              </a:ext>
            </a:extLst>
          </p:cNvPr>
          <p:cNvSpPr>
            <a:spLocks noGrp="1"/>
          </p:cNvSpPr>
          <p:nvPr>
            <p:ph type="body" sz="quarter" idx="3"/>
          </p:nvPr>
        </p:nvSpPr>
        <p:spPr>
          <a:xfrm>
            <a:off x="22220238" y="7621588"/>
            <a:ext cx="18659475" cy="37353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7FEFBFE-1099-9F89-75F0-F1183BB55223}"/>
              </a:ext>
            </a:extLst>
          </p:cNvPr>
          <p:cNvSpPr>
            <a:spLocks noGrp="1"/>
          </p:cNvSpPr>
          <p:nvPr>
            <p:ph sz="quarter" idx="4"/>
          </p:nvPr>
        </p:nvSpPr>
        <p:spPr>
          <a:xfrm>
            <a:off x="22220238" y="11356975"/>
            <a:ext cx="18659475" cy="167020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7B3B33C-736F-B9FF-63F7-24D3D17152A9}"/>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02F4F1A7-8A37-4F0A-04FC-E2B9E5CBBC3D}"/>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198B1E2C-ADB2-47BE-C9CE-771601CFB9FD}"/>
              </a:ext>
            </a:extLst>
          </p:cNvPr>
          <p:cNvSpPr>
            <a:spLocks noGrp="1"/>
          </p:cNvSpPr>
          <p:nvPr>
            <p:ph type="sldNum" sz="quarter" idx="12"/>
          </p:nvPr>
        </p:nvSpPr>
        <p:spPr/>
        <p:txBody>
          <a:bodyPr/>
          <a:lstStyle>
            <a:lvl1pPr>
              <a:defRPr/>
            </a:lvl1pPr>
          </a:lstStyle>
          <a:p>
            <a:fld id="{4E009182-D8CB-1D40-8E54-3CEFA1E2464D}" type="slidenum">
              <a:rPr lang="en-US" altLang="en-US"/>
              <a:pPr/>
              <a:t>‹#›</a:t>
            </a:fld>
            <a:endParaRPr lang="en-US" altLang="en-US"/>
          </a:p>
        </p:txBody>
      </p:sp>
    </p:spTree>
    <p:extLst>
      <p:ext uri="{BB962C8B-B14F-4D97-AF65-F5344CB8AC3E}">
        <p14:creationId xmlns:p14="http://schemas.microsoft.com/office/powerpoint/2010/main" val="36063032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E63D8-2C21-2996-3D98-1C8321B5F53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BAA4F5C-A631-46DC-6B81-EBCA579BD644}"/>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21300CAA-3126-6800-78C9-505907867E4F}"/>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090B7C83-AAEE-B559-A551-0EA8DE8514F5}"/>
              </a:ext>
            </a:extLst>
          </p:cNvPr>
          <p:cNvSpPr>
            <a:spLocks noGrp="1"/>
          </p:cNvSpPr>
          <p:nvPr>
            <p:ph type="sldNum" sz="quarter" idx="12"/>
          </p:nvPr>
        </p:nvSpPr>
        <p:spPr/>
        <p:txBody>
          <a:bodyPr/>
          <a:lstStyle>
            <a:lvl1pPr>
              <a:defRPr/>
            </a:lvl1pPr>
          </a:lstStyle>
          <a:p>
            <a:fld id="{0648A6BB-9CE7-4E40-AB43-FFFCACCFEA9A}" type="slidenum">
              <a:rPr lang="en-US" altLang="en-US"/>
              <a:pPr/>
              <a:t>‹#›</a:t>
            </a:fld>
            <a:endParaRPr lang="en-US" altLang="en-US"/>
          </a:p>
        </p:txBody>
      </p:sp>
    </p:spTree>
    <p:extLst>
      <p:ext uri="{BB962C8B-B14F-4D97-AF65-F5344CB8AC3E}">
        <p14:creationId xmlns:p14="http://schemas.microsoft.com/office/powerpoint/2010/main" val="13287879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9A461F-EC30-D1F7-1C52-FEE44A6A068C}"/>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094F6751-7024-E674-4594-196C20E63CEE}"/>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6BD37D7C-8216-D1F3-577A-8AD83B5D367C}"/>
              </a:ext>
            </a:extLst>
          </p:cNvPr>
          <p:cNvSpPr>
            <a:spLocks noGrp="1"/>
          </p:cNvSpPr>
          <p:nvPr>
            <p:ph type="sldNum" sz="quarter" idx="12"/>
          </p:nvPr>
        </p:nvSpPr>
        <p:spPr/>
        <p:txBody>
          <a:bodyPr/>
          <a:lstStyle>
            <a:lvl1pPr>
              <a:defRPr/>
            </a:lvl1pPr>
          </a:lstStyle>
          <a:p>
            <a:fld id="{AA875EBB-1554-2446-9AF7-6393D96637A0}" type="slidenum">
              <a:rPr lang="en-US" altLang="en-US"/>
              <a:pPr/>
              <a:t>‹#›</a:t>
            </a:fld>
            <a:endParaRPr lang="en-US" altLang="en-US"/>
          </a:p>
        </p:txBody>
      </p:sp>
    </p:spTree>
    <p:extLst>
      <p:ext uri="{BB962C8B-B14F-4D97-AF65-F5344CB8AC3E}">
        <p14:creationId xmlns:p14="http://schemas.microsoft.com/office/powerpoint/2010/main" val="31205120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23DA6-12C3-2100-8508-23204EE38C7A}"/>
              </a:ext>
            </a:extLst>
          </p:cNvPr>
          <p:cNvSpPr>
            <a:spLocks noGrp="1"/>
          </p:cNvSpPr>
          <p:nvPr>
            <p:ph type="title"/>
          </p:nvPr>
        </p:nvSpPr>
        <p:spPr>
          <a:xfrm>
            <a:off x="3022600" y="2073275"/>
            <a:ext cx="14157325" cy="7253288"/>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DBC219-C40C-7C1F-7DA1-866FCE37FC9F}"/>
              </a:ext>
            </a:extLst>
          </p:cNvPr>
          <p:cNvSpPr>
            <a:spLocks noGrp="1"/>
          </p:cNvSpPr>
          <p:nvPr>
            <p:ph idx="1"/>
          </p:nvPr>
        </p:nvSpPr>
        <p:spPr>
          <a:xfrm>
            <a:off x="18659475" y="4476750"/>
            <a:ext cx="22220238" cy="2209323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CEE0F8E-DC24-52A7-E888-5071B473320E}"/>
              </a:ext>
            </a:extLst>
          </p:cNvPr>
          <p:cNvSpPr>
            <a:spLocks noGrp="1"/>
          </p:cNvSpPr>
          <p:nvPr>
            <p:ph type="body" sz="half" idx="2"/>
          </p:nvPr>
        </p:nvSpPr>
        <p:spPr>
          <a:xfrm>
            <a:off x="3022600" y="9326563"/>
            <a:ext cx="14157325" cy="1727993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9B3E9F6-4D82-E6C2-4312-6B8FD3761B22}"/>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2C09E274-A193-7C3E-7639-671E6FDE0112}"/>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06F2B645-0E42-1029-8ADE-B415693C44E3}"/>
              </a:ext>
            </a:extLst>
          </p:cNvPr>
          <p:cNvSpPr>
            <a:spLocks noGrp="1"/>
          </p:cNvSpPr>
          <p:nvPr>
            <p:ph type="sldNum" sz="quarter" idx="12"/>
          </p:nvPr>
        </p:nvSpPr>
        <p:spPr/>
        <p:txBody>
          <a:bodyPr/>
          <a:lstStyle>
            <a:lvl1pPr>
              <a:defRPr/>
            </a:lvl1pPr>
          </a:lstStyle>
          <a:p>
            <a:fld id="{A15799CE-1F11-7D4B-8F23-A9E21C403E66}" type="slidenum">
              <a:rPr lang="en-US" altLang="en-US"/>
              <a:pPr/>
              <a:t>‹#›</a:t>
            </a:fld>
            <a:endParaRPr lang="en-US" altLang="en-US"/>
          </a:p>
        </p:txBody>
      </p:sp>
    </p:spTree>
    <p:extLst>
      <p:ext uri="{BB962C8B-B14F-4D97-AF65-F5344CB8AC3E}">
        <p14:creationId xmlns:p14="http://schemas.microsoft.com/office/powerpoint/2010/main" val="8658963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FE9F3-6846-E533-EFD0-8EC947D95026}"/>
              </a:ext>
            </a:extLst>
          </p:cNvPr>
          <p:cNvSpPr>
            <a:spLocks noGrp="1"/>
          </p:cNvSpPr>
          <p:nvPr>
            <p:ph type="title"/>
          </p:nvPr>
        </p:nvSpPr>
        <p:spPr>
          <a:xfrm>
            <a:off x="3022600" y="2073275"/>
            <a:ext cx="14157325" cy="7253288"/>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B754577-3434-976F-5F8C-C3EAFA5E3527}"/>
              </a:ext>
            </a:extLst>
          </p:cNvPr>
          <p:cNvSpPr>
            <a:spLocks noGrp="1"/>
          </p:cNvSpPr>
          <p:nvPr>
            <p:ph type="pic" idx="1"/>
          </p:nvPr>
        </p:nvSpPr>
        <p:spPr>
          <a:xfrm>
            <a:off x="18659475" y="4476750"/>
            <a:ext cx="22220238" cy="220932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532A48D-107C-DEE6-1F4E-83E76B4B1EC1}"/>
              </a:ext>
            </a:extLst>
          </p:cNvPr>
          <p:cNvSpPr>
            <a:spLocks noGrp="1"/>
          </p:cNvSpPr>
          <p:nvPr>
            <p:ph type="body" sz="half" idx="2"/>
          </p:nvPr>
        </p:nvSpPr>
        <p:spPr>
          <a:xfrm>
            <a:off x="3022600" y="9326563"/>
            <a:ext cx="14157325" cy="1727993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4B161B9-BB97-5045-9863-72BB441C683C}"/>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972ACDC2-3DDB-D986-77ED-C0A2216554A4}"/>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5DF61DC8-85BA-564B-6EEF-8423E4EB0B75}"/>
              </a:ext>
            </a:extLst>
          </p:cNvPr>
          <p:cNvSpPr>
            <a:spLocks noGrp="1"/>
          </p:cNvSpPr>
          <p:nvPr>
            <p:ph type="sldNum" sz="quarter" idx="12"/>
          </p:nvPr>
        </p:nvSpPr>
        <p:spPr/>
        <p:txBody>
          <a:bodyPr/>
          <a:lstStyle>
            <a:lvl1pPr>
              <a:defRPr/>
            </a:lvl1pPr>
          </a:lstStyle>
          <a:p>
            <a:fld id="{4861FD4B-2F45-4148-A007-27BB24E8C84C}" type="slidenum">
              <a:rPr lang="en-US" altLang="en-US"/>
              <a:pPr/>
              <a:t>‹#›</a:t>
            </a:fld>
            <a:endParaRPr lang="en-US" altLang="en-US"/>
          </a:p>
        </p:txBody>
      </p:sp>
    </p:spTree>
    <p:extLst>
      <p:ext uri="{BB962C8B-B14F-4D97-AF65-F5344CB8AC3E}">
        <p14:creationId xmlns:p14="http://schemas.microsoft.com/office/powerpoint/2010/main" val="9995706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5A9B7"/>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A6CB1D36-A8A7-917F-E417-4D8B7C62A5D4}"/>
              </a:ext>
            </a:extLst>
          </p:cNvPr>
          <p:cNvSpPr>
            <a:spLocks noGrp="1" noChangeArrowheads="1"/>
          </p:cNvSpPr>
          <p:nvPr>
            <p:ph type="title"/>
          </p:nvPr>
        </p:nvSpPr>
        <p:spPr bwMode="auto">
          <a:xfrm>
            <a:off x="3290888" y="2765425"/>
            <a:ext cx="37309425" cy="518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438912" tIns="219456" rIns="438912" bIns="219456"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64BCB8F8-A6D7-93B5-942D-9114DB64ECE3}"/>
              </a:ext>
            </a:extLst>
          </p:cNvPr>
          <p:cNvSpPr>
            <a:spLocks noGrp="1" noChangeArrowheads="1"/>
          </p:cNvSpPr>
          <p:nvPr>
            <p:ph type="body" idx="1"/>
          </p:nvPr>
        </p:nvSpPr>
        <p:spPr bwMode="auto">
          <a:xfrm>
            <a:off x="3290888" y="8980488"/>
            <a:ext cx="37309425" cy="18654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438912" tIns="219456" rIns="438912" bIns="219456"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0266B7F0-35AA-05C9-8E60-334DEC8F2F24}"/>
              </a:ext>
            </a:extLst>
          </p:cNvPr>
          <p:cNvSpPr>
            <a:spLocks noGrp="1" noChangeArrowheads="1"/>
          </p:cNvSpPr>
          <p:nvPr>
            <p:ph type="dt" sz="half" idx="2"/>
          </p:nvPr>
        </p:nvSpPr>
        <p:spPr bwMode="auto">
          <a:xfrm>
            <a:off x="3290888" y="28325763"/>
            <a:ext cx="9144000" cy="20748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438912" tIns="219456" rIns="438912" bIns="219456" numCol="1" anchor="t" anchorCtr="0" compatLnSpc="1">
            <a:prstTxWarp prst="textNoShape">
              <a:avLst/>
            </a:prstTxWarp>
          </a:bodyPr>
          <a:lstStyle>
            <a:lvl1pPr defTabSz="4389438">
              <a:defRPr sz="6700"/>
            </a:lvl1pPr>
          </a:lstStyle>
          <a:p>
            <a:endParaRPr lang="en-US" altLang="en-US"/>
          </a:p>
        </p:txBody>
      </p:sp>
      <p:sp>
        <p:nvSpPr>
          <p:cNvPr id="1029" name="Rectangle 5">
            <a:extLst>
              <a:ext uri="{FF2B5EF4-FFF2-40B4-BE49-F238E27FC236}">
                <a16:creationId xmlns:a16="http://schemas.microsoft.com/office/drawing/2014/main" id="{F4C1B43B-BBFE-D4A0-621C-4E8B3BEE1D11}"/>
              </a:ext>
            </a:extLst>
          </p:cNvPr>
          <p:cNvSpPr>
            <a:spLocks noGrp="1" noChangeArrowheads="1"/>
          </p:cNvSpPr>
          <p:nvPr>
            <p:ph type="ftr" sz="quarter" idx="3"/>
          </p:nvPr>
        </p:nvSpPr>
        <p:spPr bwMode="auto">
          <a:xfrm>
            <a:off x="14997113" y="28325763"/>
            <a:ext cx="13896975" cy="20748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438912" tIns="219456" rIns="438912" bIns="219456" numCol="1" anchor="t" anchorCtr="0" compatLnSpc="1">
            <a:prstTxWarp prst="textNoShape">
              <a:avLst/>
            </a:prstTxWarp>
          </a:bodyPr>
          <a:lstStyle>
            <a:lvl1pPr algn="ctr" defTabSz="4389438">
              <a:defRPr sz="6700"/>
            </a:lvl1pPr>
          </a:lstStyle>
          <a:p>
            <a:endParaRPr lang="en-US" altLang="en-US"/>
          </a:p>
        </p:txBody>
      </p:sp>
      <p:sp>
        <p:nvSpPr>
          <p:cNvPr id="1030" name="Rectangle 6">
            <a:extLst>
              <a:ext uri="{FF2B5EF4-FFF2-40B4-BE49-F238E27FC236}">
                <a16:creationId xmlns:a16="http://schemas.microsoft.com/office/drawing/2014/main" id="{86CDC1CA-FE58-1BD0-6183-F44E23FC1E50}"/>
              </a:ext>
            </a:extLst>
          </p:cNvPr>
          <p:cNvSpPr>
            <a:spLocks noGrp="1" noChangeArrowheads="1"/>
          </p:cNvSpPr>
          <p:nvPr>
            <p:ph type="sldNum" sz="quarter" idx="4"/>
          </p:nvPr>
        </p:nvSpPr>
        <p:spPr bwMode="auto">
          <a:xfrm>
            <a:off x="31456313" y="28325763"/>
            <a:ext cx="9144000" cy="20748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438912" tIns="219456" rIns="438912" bIns="219456" numCol="1" anchor="t" anchorCtr="0" compatLnSpc="1">
            <a:prstTxWarp prst="textNoShape">
              <a:avLst/>
            </a:prstTxWarp>
          </a:bodyPr>
          <a:lstStyle>
            <a:lvl1pPr algn="r" defTabSz="4389438">
              <a:defRPr sz="6700"/>
            </a:lvl1pPr>
          </a:lstStyle>
          <a:p>
            <a:fld id="{69E45E2F-7B55-C54B-A501-E6ADB2D5390C}"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389438" rtl="0" fontAlgn="base">
        <a:spcBef>
          <a:spcPct val="0"/>
        </a:spcBef>
        <a:spcAft>
          <a:spcPct val="0"/>
        </a:spcAft>
        <a:defRPr sz="21100" kern="1200">
          <a:solidFill>
            <a:schemeClr val="tx2"/>
          </a:solidFill>
          <a:latin typeface="+mj-lt"/>
          <a:ea typeface="+mj-ea"/>
          <a:cs typeface="+mj-cs"/>
        </a:defRPr>
      </a:lvl1pPr>
      <a:lvl2pPr algn="ctr" defTabSz="4389438" rtl="0" fontAlgn="base">
        <a:spcBef>
          <a:spcPct val="0"/>
        </a:spcBef>
        <a:spcAft>
          <a:spcPct val="0"/>
        </a:spcAft>
        <a:defRPr sz="21100">
          <a:solidFill>
            <a:schemeClr val="tx2"/>
          </a:solidFill>
          <a:latin typeface="Arial" panose="020B0604020202020204" pitchFamily="34" charset="0"/>
          <a:ea typeface="ＭＳ Ｐゴシック" panose="020B0600070205080204" pitchFamily="34" charset="-128"/>
        </a:defRPr>
      </a:lvl2pPr>
      <a:lvl3pPr algn="ctr" defTabSz="4389438" rtl="0" fontAlgn="base">
        <a:spcBef>
          <a:spcPct val="0"/>
        </a:spcBef>
        <a:spcAft>
          <a:spcPct val="0"/>
        </a:spcAft>
        <a:defRPr sz="21100">
          <a:solidFill>
            <a:schemeClr val="tx2"/>
          </a:solidFill>
          <a:latin typeface="Arial" panose="020B0604020202020204" pitchFamily="34" charset="0"/>
          <a:ea typeface="ＭＳ Ｐゴシック" panose="020B0600070205080204" pitchFamily="34" charset="-128"/>
        </a:defRPr>
      </a:lvl3pPr>
      <a:lvl4pPr algn="ctr" defTabSz="4389438" rtl="0" fontAlgn="base">
        <a:spcBef>
          <a:spcPct val="0"/>
        </a:spcBef>
        <a:spcAft>
          <a:spcPct val="0"/>
        </a:spcAft>
        <a:defRPr sz="21100">
          <a:solidFill>
            <a:schemeClr val="tx2"/>
          </a:solidFill>
          <a:latin typeface="Arial" panose="020B0604020202020204" pitchFamily="34" charset="0"/>
          <a:ea typeface="ＭＳ Ｐゴシック" panose="020B0600070205080204" pitchFamily="34" charset="-128"/>
        </a:defRPr>
      </a:lvl4pPr>
      <a:lvl5pPr algn="ctr" defTabSz="4389438" rtl="0" fontAlgn="base">
        <a:spcBef>
          <a:spcPct val="0"/>
        </a:spcBef>
        <a:spcAft>
          <a:spcPct val="0"/>
        </a:spcAft>
        <a:defRPr sz="21100">
          <a:solidFill>
            <a:schemeClr val="tx2"/>
          </a:solidFill>
          <a:latin typeface="Arial" panose="020B0604020202020204" pitchFamily="34" charset="0"/>
          <a:ea typeface="ＭＳ Ｐゴシック" panose="020B0600070205080204" pitchFamily="34" charset="-128"/>
        </a:defRPr>
      </a:lvl5pPr>
      <a:lvl6pPr marL="457200" algn="ctr" defTabSz="4389438" rtl="0" fontAlgn="base">
        <a:spcBef>
          <a:spcPct val="0"/>
        </a:spcBef>
        <a:spcAft>
          <a:spcPct val="0"/>
        </a:spcAft>
        <a:defRPr sz="21100">
          <a:solidFill>
            <a:schemeClr val="tx2"/>
          </a:solidFill>
          <a:latin typeface="Arial" panose="020B0604020202020204" pitchFamily="34" charset="0"/>
          <a:ea typeface="ＭＳ Ｐゴシック" panose="020B0600070205080204" pitchFamily="34" charset="-128"/>
        </a:defRPr>
      </a:lvl6pPr>
      <a:lvl7pPr marL="914400" algn="ctr" defTabSz="4389438" rtl="0" fontAlgn="base">
        <a:spcBef>
          <a:spcPct val="0"/>
        </a:spcBef>
        <a:spcAft>
          <a:spcPct val="0"/>
        </a:spcAft>
        <a:defRPr sz="21100">
          <a:solidFill>
            <a:schemeClr val="tx2"/>
          </a:solidFill>
          <a:latin typeface="Arial" panose="020B0604020202020204" pitchFamily="34" charset="0"/>
          <a:ea typeface="ＭＳ Ｐゴシック" panose="020B0600070205080204" pitchFamily="34" charset="-128"/>
        </a:defRPr>
      </a:lvl7pPr>
      <a:lvl8pPr marL="1371600" algn="ctr" defTabSz="4389438" rtl="0" fontAlgn="base">
        <a:spcBef>
          <a:spcPct val="0"/>
        </a:spcBef>
        <a:spcAft>
          <a:spcPct val="0"/>
        </a:spcAft>
        <a:defRPr sz="21100">
          <a:solidFill>
            <a:schemeClr val="tx2"/>
          </a:solidFill>
          <a:latin typeface="Arial" panose="020B0604020202020204" pitchFamily="34" charset="0"/>
          <a:ea typeface="ＭＳ Ｐゴシック" panose="020B0600070205080204" pitchFamily="34" charset="-128"/>
        </a:defRPr>
      </a:lvl8pPr>
      <a:lvl9pPr marL="1828800" algn="ctr" defTabSz="4389438" rtl="0" fontAlgn="base">
        <a:spcBef>
          <a:spcPct val="0"/>
        </a:spcBef>
        <a:spcAft>
          <a:spcPct val="0"/>
        </a:spcAft>
        <a:defRPr sz="21100">
          <a:solidFill>
            <a:schemeClr val="tx2"/>
          </a:solidFill>
          <a:latin typeface="Arial" panose="020B0604020202020204" pitchFamily="34" charset="0"/>
          <a:ea typeface="ＭＳ Ｐゴシック" panose="020B0600070205080204" pitchFamily="34" charset="-128"/>
        </a:defRPr>
      </a:lvl9pPr>
    </p:titleStyle>
    <p:bodyStyle>
      <a:lvl1pPr marL="1646238" indent="-1646238" algn="l" defTabSz="4389438" rtl="0" fontAlgn="base">
        <a:spcBef>
          <a:spcPct val="20000"/>
        </a:spcBef>
        <a:spcAft>
          <a:spcPct val="0"/>
        </a:spcAft>
        <a:buChar char="•"/>
        <a:defRPr sz="15400" kern="1200">
          <a:solidFill>
            <a:schemeClr val="tx1"/>
          </a:solidFill>
          <a:latin typeface="+mn-lt"/>
          <a:ea typeface="+mn-ea"/>
          <a:cs typeface="+mn-cs"/>
        </a:defRPr>
      </a:lvl1pPr>
      <a:lvl2pPr marL="3565525" indent="-1371600" algn="l" defTabSz="4389438" rtl="0" fontAlgn="base">
        <a:spcBef>
          <a:spcPct val="20000"/>
        </a:spcBef>
        <a:spcAft>
          <a:spcPct val="0"/>
        </a:spcAft>
        <a:buChar char="–"/>
        <a:defRPr sz="13400" kern="1200">
          <a:solidFill>
            <a:schemeClr val="tx1"/>
          </a:solidFill>
          <a:latin typeface="+mn-lt"/>
          <a:ea typeface="+mn-ea"/>
          <a:cs typeface="+mn-cs"/>
        </a:defRPr>
      </a:lvl2pPr>
      <a:lvl3pPr marL="5486400" indent="-1096963" algn="l" defTabSz="4389438" rtl="0" fontAlgn="base">
        <a:spcBef>
          <a:spcPct val="20000"/>
        </a:spcBef>
        <a:spcAft>
          <a:spcPct val="0"/>
        </a:spcAft>
        <a:buChar char="•"/>
        <a:defRPr sz="11500" kern="1200">
          <a:solidFill>
            <a:schemeClr val="tx1"/>
          </a:solidFill>
          <a:latin typeface="+mn-lt"/>
          <a:ea typeface="+mn-ea"/>
          <a:cs typeface="+mn-cs"/>
        </a:defRPr>
      </a:lvl3pPr>
      <a:lvl4pPr marL="7680325" indent="-1096963" algn="l" defTabSz="4389438" rtl="0" fontAlgn="base">
        <a:spcBef>
          <a:spcPct val="20000"/>
        </a:spcBef>
        <a:spcAft>
          <a:spcPct val="0"/>
        </a:spcAft>
        <a:buChar char="–"/>
        <a:defRPr sz="9600" kern="1200">
          <a:solidFill>
            <a:schemeClr val="tx1"/>
          </a:solidFill>
          <a:latin typeface="+mn-lt"/>
          <a:ea typeface="+mn-ea"/>
          <a:cs typeface="+mn-cs"/>
        </a:defRPr>
      </a:lvl4pPr>
      <a:lvl5pPr marL="9875838" indent="-1096963" algn="l" defTabSz="4389438" rtl="0" fontAlgn="base">
        <a:spcBef>
          <a:spcPct val="20000"/>
        </a:spcBef>
        <a:spcAft>
          <a:spcPct val="0"/>
        </a:spcAft>
        <a:buChar char="»"/>
        <a:defRPr sz="9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9.jpeg"/><Relationship Id="rId3" Type="http://schemas.openxmlformats.org/officeDocument/2006/relationships/image" Target="../media/image1.jpg"/><Relationship Id="rId7" Type="http://schemas.openxmlformats.org/officeDocument/2006/relationships/image" Target="../media/image3.png"/><Relationship Id="rId12"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github.com/leswright1977/PySpectrometer" TargetMode="External"/><Relationship Id="rId11" Type="http://schemas.openxmlformats.org/officeDocument/2006/relationships/image" Target="../media/image7.jpeg"/><Relationship Id="rId5" Type="http://schemas.openxmlformats.org/officeDocument/2006/relationships/hyperlink" Target="https://www.patonhawksley.com/product-page/benchtop-spectroscope" TargetMode="External"/><Relationship Id="rId10" Type="http://schemas.openxmlformats.org/officeDocument/2006/relationships/image" Target="../media/image6.jpeg"/><Relationship Id="rId4" Type="http://schemas.openxmlformats.org/officeDocument/2006/relationships/image" Target="../media/image2.png"/><Relationship Id="rId9" Type="http://schemas.openxmlformats.org/officeDocument/2006/relationships/image" Target="../media/image5.png"/><Relationship Id="rId1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descr="Colorized light photo effects">
            <a:extLst>
              <a:ext uri="{FF2B5EF4-FFF2-40B4-BE49-F238E27FC236}">
                <a16:creationId xmlns:a16="http://schemas.microsoft.com/office/drawing/2014/main" id="{1B7082ED-E822-4E3F-BE71-1A6B62D4A469}"/>
              </a:ext>
            </a:extLst>
          </p:cNvPr>
          <p:cNvPicPr>
            <a:picLocks noChangeAspect="1"/>
          </p:cNvPicPr>
          <p:nvPr/>
        </p:nvPicPr>
        <p:blipFill>
          <a:blip r:embed="rId3"/>
          <a:stretch>
            <a:fillRect/>
          </a:stretch>
        </p:blipFill>
        <p:spPr>
          <a:xfrm>
            <a:off x="0" y="5029200"/>
            <a:ext cx="43891200" cy="26060400"/>
          </a:xfrm>
          <a:prstGeom prst="rect">
            <a:avLst/>
          </a:prstGeom>
        </p:spPr>
      </p:pic>
      <p:sp>
        <p:nvSpPr>
          <p:cNvPr id="30" name="Rectangle 29">
            <a:extLst>
              <a:ext uri="{FF2B5EF4-FFF2-40B4-BE49-F238E27FC236}">
                <a16:creationId xmlns:a16="http://schemas.microsoft.com/office/drawing/2014/main" id="{E8D19D15-8D5B-4F20-A959-9ADEF8E454E1}"/>
              </a:ext>
            </a:extLst>
          </p:cNvPr>
          <p:cNvSpPr/>
          <p:nvPr/>
        </p:nvSpPr>
        <p:spPr bwMode="auto">
          <a:xfrm>
            <a:off x="0" y="5029200"/>
            <a:ext cx="43891200" cy="26060400"/>
          </a:xfrm>
          <a:prstGeom prst="rect">
            <a:avLst/>
          </a:prstGeom>
          <a:solidFill>
            <a:srgbClr val="FFFFFF">
              <a:alpha val="50196"/>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p:txBody>
      </p:sp>
      <p:sp>
        <p:nvSpPr>
          <p:cNvPr id="2053" name="Text Box 5">
            <a:extLst>
              <a:ext uri="{FF2B5EF4-FFF2-40B4-BE49-F238E27FC236}">
                <a16:creationId xmlns:a16="http://schemas.microsoft.com/office/drawing/2014/main" id="{E93AF9A7-9DFF-EED4-BE23-9A07F49E849A}"/>
              </a:ext>
            </a:extLst>
          </p:cNvPr>
          <p:cNvSpPr txBox="1">
            <a:spLocks noChangeArrowheads="1"/>
          </p:cNvSpPr>
          <p:nvPr/>
        </p:nvSpPr>
        <p:spPr bwMode="auto">
          <a:xfrm>
            <a:off x="1339850" y="706045"/>
            <a:ext cx="34340183" cy="3364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4389438">
              <a:defRPr sz="2400">
                <a:solidFill>
                  <a:schemeClr val="tx1"/>
                </a:solidFill>
                <a:latin typeface="Arial" panose="020B0604020202020204" pitchFamily="34" charset="0"/>
                <a:ea typeface="ＭＳ Ｐゴシック" panose="020B0600070205080204" pitchFamily="34" charset="-128"/>
              </a:defRPr>
            </a:lvl1pPr>
            <a:lvl2pPr defTabSz="4389438">
              <a:defRPr sz="2400">
                <a:solidFill>
                  <a:schemeClr val="tx1"/>
                </a:solidFill>
                <a:latin typeface="Arial" panose="020B0604020202020204" pitchFamily="34" charset="0"/>
                <a:ea typeface="ＭＳ Ｐゴシック" panose="020B0600070205080204" pitchFamily="34" charset="-128"/>
              </a:defRPr>
            </a:lvl2pPr>
            <a:lvl3pPr defTabSz="4389438">
              <a:defRPr sz="2400">
                <a:solidFill>
                  <a:schemeClr val="tx1"/>
                </a:solidFill>
                <a:latin typeface="Arial" panose="020B0604020202020204" pitchFamily="34" charset="0"/>
                <a:ea typeface="ＭＳ Ｐゴシック" panose="020B0600070205080204" pitchFamily="34" charset="-128"/>
              </a:defRPr>
            </a:lvl3pPr>
            <a:lvl4pPr defTabSz="4389438">
              <a:defRPr sz="2400">
                <a:solidFill>
                  <a:schemeClr val="tx1"/>
                </a:solidFill>
                <a:latin typeface="Arial" panose="020B0604020202020204" pitchFamily="34" charset="0"/>
                <a:ea typeface="ＭＳ Ｐゴシック" panose="020B0600070205080204" pitchFamily="34" charset="-128"/>
              </a:defRPr>
            </a:lvl4pPr>
            <a:lvl5pPr defTabSz="4389438">
              <a:defRPr sz="2400">
                <a:solidFill>
                  <a:schemeClr val="tx1"/>
                </a:solidFill>
                <a:latin typeface="Arial" panose="020B0604020202020204" pitchFamily="34" charset="0"/>
                <a:ea typeface="ＭＳ Ｐゴシック" panose="020B0600070205080204" pitchFamily="34" charset="-128"/>
              </a:defRPr>
            </a:lvl5pPr>
            <a:lvl6pPr defTabSz="43894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defTabSz="43894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defTabSz="43894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defTabSz="43894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50000"/>
              </a:lnSpc>
              <a:spcBef>
                <a:spcPct val="50000"/>
              </a:spcBef>
            </a:pPr>
            <a:endParaRPr lang="fr-FR" altLang="en-US" sz="8000" b="1" dirty="0">
              <a:solidFill>
                <a:schemeClr val="bg1"/>
              </a:solidFill>
              <a:latin typeface="Tahoma" panose="020B0604030504040204" pitchFamily="34" charset="0"/>
            </a:endParaRPr>
          </a:p>
          <a:p>
            <a:pPr eaLnBrk="1" hangingPunct="1">
              <a:lnSpc>
                <a:spcPct val="50000"/>
              </a:lnSpc>
              <a:spcBef>
                <a:spcPct val="50000"/>
              </a:spcBef>
            </a:pPr>
            <a:r>
              <a:rPr lang="en-US" altLang="en-US" sz="9600" dirty="0">
                <a:latin typeface="+mj-lt"/>
              </a:rPr>
              <a:t>Process of Building and Designing a Spectrometer</a:t>
            </a:r>
          </a:p>
          <a:p>
            <a:pPr eaLnBrk="1" hangingPunct="1">
              <a:lnSpc>
                <a:spcPct val="50000"/>
              </a:lnSpc>
              <a:spcBef>
                <a:spcPct val="50000"/>
              </a:spcBef>
            </a:pPr>
            <a:r>
              <a:rPr lang="en-US" altLang="en-US" sz="7200" dirty="0">
                <a:latin typeface="+mj-lt"/>
              </a:rPr>
              <a:t>Tori Freeman, Jessica Young, Matthew Young</a:t>
            </a:r>
            <a:endParaRPr lang="en-US" altLang="en-US" sz="4800" dirty="0">
              <a:latin typeface="+mj-lt"/>
            </a:endParaRPr>
          </a:p>
        </p:txBody>
      </p:sp>
      <p:sp>
        <p:nvSpPr>
          <p:cNvPr id="2076" name="Line 28">
            <a:extLst>
              <a:ext uri="{FF2B5EF4-FFF2-40B4-BE49-F238E27FC236}">
                <a16:creationId xmlns:a16="http://schemas.microsoft.com/office/drawing/2014/main" id="{7F6A5409-761B-EE87-1454-3ADF7AC55C26}"/>
              </a:ext>
            </a:extLst>
          </p:cNvPr>
          <p:cNvSpPr>
            <a:spLocks noChangeShapeType="1"/>
          </p:cNvSpPr>
          <p:nvPr/>
        </p:nvSpPr>
        <p:spPr bwMode="auto">
          <a:xfrm>
            <a:off x="-10319" y="4879725"/>
            <a:ext cx="43891200" cy="0"/>
          </a:xfrm>
          <a:prstGeom prst="line">
            <a:avLst/>
          </a:prstGeom>
          <a:noFill/>
          <a:ln w="317500">
            <a:solidFill>
              <a:srgbClr val="FFE343"/>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5" name="Picture 4" descr="Logo, company name&#10;&#10;Description automatically generated">
            <a:extLst>
              <a:ext uri="{FF2B5EF4-FFF2-40B4-BE49-F238E27FC236}">
                <a16:creationId xmlns:a16="http://schemas.microsoft.com/office/drawing/2014/main" id="{C116541C-884A-D95F-C5F5-F9080E702D55}"/>
              </a:ext>
            </a:extLst>
          </p:cNvPr>
          <p:cNvPicPr>
            <a:picLocks noChangeAspect="1"/>
          </p:cNvPicPr>
          <p:nvPr/>
        </p:nvPicPr>
        <p:blipFill>
          <a:blip r:embed="rId4"/>
          <a:stretch>
            <a:fillRect/>
          </a:stretch>
        </p:blipFill>
        <p:spPr>
          <a:xfrm>
            <a:off x="35680033" y="272199"/>
            <a:ext cx="6623667" cy="5113938"/>
          </a:xfrm>
          <a:prstGeom prst="rect">
            <a:avLst/>
          </a:prstGeom>
        </p:spPr>
      </p:pic>
      <p:sp>
        <p:nvSpPr>
          <p:cNvPr id="40" name="Text Box 168">
            <a:extLst>
              <a:ext uri="{FF2B5EF4-FFF2-40B4-BE49-F238E27FC236}">
                <a16:creationId xmlns:a16="http://schemas.microsoft.com/office/drawing/2014/main" id="{70ADCE88-EEFA-468F-B1F8-3AB694CF906C}"/>
              </a:ext>
            </a:extLst>
          </p:cNvPr>
          <p:cNvSpPr txBox="1">
            <a:spLocks noChangeArrowheads="1"/>
          </p:cNvSpPr>
          <p:nvPr/>
        </p:nvSpPr>
        <p:spPr bwMode="auto">
          <a:xfrm>
            <a:off x="18364200" y="22529800"/>
            <a:ext cx="44704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endParaRPr lang="en-US" altLang="en-US"/>
          </a:p>
        </p:txBody>
      </p:sp>
      <p:sp>
        <p:nvSpPr>
          <p:cNvPr id="41" name="Text Box 245">
            <a:extLst>
              <a:ext uri="{FF2B5EF4-FFF2-40B4-BE49-F238E27FC236}">
                <a16:creationId xmlns:a16="http://schemas.microsoft.com/office/drawing/2014/main" id="{5A198D52-2EAB-4A0F-9E1F-17D1F71AEDB9}"/>
              </a:ext>
            </a:extLst>
          </p:cNvPr>
          <p:cNvSpPr txBox="1">
            <a:spLocks noChangeArrowheads="1"/>
          </p:cNvSpPr>
          <p:nvPr/>
        </p:nvSpPr>
        <p:spPr bwMode="auto">
          <a:xfrm>
            <a:off x="16332200" y="24358600"/>
            <a:ext cx="6654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endParaRPr lang="en-US" altLang="en-US"/>
          </a:p>
        </p:txBody>
      </p:sp>
      <p:sp>
        <p:nvSpPr>
          <p:cNvPr id="42" name="Text Box 246">
            <a:extLst>
              <a:ext uri="{FF2B5EF4-FFF2-40B4-BE49-F238E27FC236}">
                <a16:creationId xmlns:a16="http://schemas.microsoft.com/office/drawing/2014/main" id="{B9798BE0-4656-4AF6-8E06-5F4590FC1056}"/>
              </a:ext>
            </a:extLst>
          </p:cNvPr>
          <p:cNvSpPr txBox="1">
            <a:spLocks noChangeArrowheads="1"/>
          </p:cNvSpPr>
          <p:nvPr/>
        </p:nvSpPr>
        <p:spPr bwMode="auto">
          <a:xfrm>
            <a:off x="16306800" y="24739600"/>
            <a:ext cx="5181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endParaRPr lang="en-US" altLang="en-US"/>
          </a:p>
        </p:txBody>
      </p:sp>
      <p:sp>
        <p:nvSpPr>
          <p:cNvPr id="43" name="Text Box 498">
            <a:extLst>
              <a:ext uri="{FF2B5EF4-FFF2-40B4-BE49-F238E27FC236}">
                <a16:creationId xmlns:a16="http://schemas.microsoft.com/office/drawing/2014/main" id="{6233C91D-D2A2-4C1C-935E-1E0600240736}"/>
              </a:ext>
            </a:extLst>
          </p:cNvPr>
          <p:cNvSpPr txBox="1">
            <a:spLocks noChangeArrowheads="1"/>
          </p:cNvSpPr>
          <p:nvPr/>
        </p:nvSpPr>
        <p:spPr bwMode="auto">
          <a:xfrm>
            <a:off x="16451263" y="21475700"/>
            <a:ext cx="12199937"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endParaRPr lang="en-US" altLang="en-US"/>
          </a:p>
        </p:txBody>
      </p:sp>
      <p:sp>
        <p:nvSpPr>
          <p:cNvPr id="44" name="Text Box 540">
            <a:extLst>
              <a:ext uri="{FF2B5EF4-FFF2-40B4-BE49-F238E27FC236}">
                <a16:creationId xmlns:a16="http://schemas.microsoft.com/office/drawing/2014/main" id="{EAE70C6A-5B8F-447A-9A2D-6DD149BB5735}"/>
              </a:ext>
            </a:extLst>
          </p:cNvPr>
          <p:cNvSpPr txBox="1">
            <a:spLocks noChangeArrowheads="1"/>
          </p:cNvSpPr>
          <p:nvPr/>
        </p:nvSpPr>
        <p:spPr bwMode="auto">
          <a:xfrm>
            <a:off x="29667200" y="29565600"/>
            <a:ext cx="13843000" cy="4616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r>
              <a:rPr lang="en-US" altLang="en-US" dirty="0">
                <a:solidFill>
                  <a:schemeClr val="bg1"/>
                </a:solidFill>
              </a:rPr>
              <a:t>Special Thanks to our Project Sponsors: </a:t>
            </a:r>
          </a:p>
        </p:txBody>
      </p:sp>
      <p:sp>
        <p:nvSpPr>
          <p:cNvPr id="46" name="Rectangle 11">
            <a:extLst>
              <a:ext uri="{FF2B5EF4-FFF2-40B4-BE49-F238E27FC236}">
                <a16:creationId xmlns:a16="http://schemas.microsoft.com/office/drawing/2014/main" id="{9AF8DD0C-838B-4385-80FD-8676C1352C97}"/>
              </a:ext>
            </a:extLst>
          </p:cNvPr>
          <p:cNvSpPr>
            <a:spLocks noChangeArrowheads="1"/>
          </p:cNvSpPr>
          <p:nvPr/>
        </p:nvSpPr>
        <p:spPr bwMode="auto">
          <a:xfrm>
            <a:off x="833602" y="21069311"/>
            <a:ext cx="13543504" cy="9153897"/>
          </a:xfrm>
          <a:prstGeom prst="rect">
            <a:avLst/>
          </a:prstGeom>
          <a:solidFill>
            <a:schemeClr val="bg1"/>
          </a:solidFill>
          <a:ln w="57150">
            <a:solidFill>
              <a:schemeClr val="bg1"/>
            </a:solidFill>
            <a:miter lim="800000"/>
            <a:headEnd/>
            <a:tailEnd/>
          </a:ln>
        </p:spPr>
        <p:txBody>
          <a:bodyPr wrap="none" anchor="ctr"/>
          <a:lstStyle/>
          <a:p>
            <a:pPr algn="ctr"/>
            <a:endParaRPr lang="en-US" altLang="en-US" sz="8000"/>
          </a:p>
        </p:txBody>
      </p:sp>
      <p:sp>
        <p:nvSpPr>
          <p:cNvPr id="49" name="Text Box 49">
            <a:extLst>
              <a:ext uri="{FF2B5EF4-FFF2-40B4-BE49-F238E27FC236}">
                <a16:creationId xmlns:a16="http://schemas.microsoft.com/office/drawing/2014/main" id="{DC4E59F7-0182-491C-A0AD-B9CBAEAE74F8}"/>
              </a:ext>
            </a:extLst>
          </p:cNvPr>
          <p:cNvSpPr txBox="1">
            <a:spLocks noChangeArrowheads="1"/>
          </p:cNvSpPr>
          <p:nvPr/>
        </p:nvSpPr>
        <p:spPr bwMode="auto">
          <a:xfrm>
            <a:off x="1339850" y="21651745"/>
            <a:ext cx="11499850" cy="641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altLang="en-US" sz="3600" b="1" u="sng" dirty="0">
                <a:solidFill>
                  <a:srgbClr val="0F6200"/>
                </a:solidFill>
                <a:latin typeface="Copperplate Gothic Bold" panose="020E0705020206020404" pitchFamily="34" charset="0"/>
              </a:rPr>
              <a:t>Method / Data Source(s)</a:t>
            </a:r>
          </a:p>
        </p:txBody>
      </p:sp>
      <p:sp>
        <p:nvSpPr>
          <p:cNvPr id="51" name="Rectangle 50">
            <a:extLst>
              <a:ext uri="{FF2B5EF4-FFF2-40B4-BE49-F238E27FC236}">
                <a16:creationId xmlns:a16="http://schemas.microsoft.com/office/drawing/2014/main" id="{059F3634-3BC5-4B31-BB70-71B60F8333C4}"/>
              </a:ext>
            </a:extLst>
          </p:cNvPr>
          <p:cNvSpPr>
            <a:spLocks noChangeArrowheads="1"/>
          </p:cNvSpPr>
          <p:nvPr/>
        </p:nvSpPr>
        <p:spPr bwMode="auto">
          <a:xfrm>
            <a:off x="15305081" y="22293094"/>
            <a:ext cx="13564066" cy="7930113"/>
          </a:xfrm>
          <a:prstGeom prst="rect">
            <a:avLst/>
          </a:prstGeom>
          <a:solidFill>
            <a:schemeClr val="bg1"/>
          </a:solidFill>
          <a:ln w="57150">
            <a:solidFill>
              <a:schemeClr val="bg1"/>
            </a:solidFill>
            <a:miter lim="800000"/>
            <a:headEnd/>
            <a:tailEnd/>
          </a:ln>
        </p:spPr>
        <p:txBody>
          <a:bodyPr wrap="none" anchor="ctr"/>
          <a:lstStyle/>
          <a:p>
            <a:pPr algn="ctr"/>
            <a:endParaRPr lang="en-US" altLang="en-US" sz="8000" dirty="0"/>
          </a:p>
        </p:txBody>
      </p:sp>
      <p:sp>
        <p:nvSpPr>
          <p:cNvPr id="53" name="Text Box 49">
            <a:extLst>
              <a:ext uri="{FF2B5EF4-FFF2-40B4-BE49-F238E27FC236}">
                <a16:creationId xmlns:a16="http://schemas.microsoft.com/office/drawing/2014/main" id="{97CAFC4C-C54D-4A9A-A974-7F73C37F4A6F}"/>
              </a:ext>
            </a:extLst>
          </p:cNvPr>
          <p:cNvSpPr txBox="1">
            <a:spLocks noChangeArrowheads="1"/>
          </p:cNvSpPr>
          <p:nvPr/>
        </p:nvSpPr>
        <p:spPr bwMode="auto">
          <a:xfrm>
            <a:off x="15738475" y="22690892"/>
            <a:ext cx="11499850" cy="6771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altLang="en-US" sz="3800" b="1" u="sng" dirty="0">
                <a:solidFill>
                  <a:srgbClr val="0F6200"/>
                </a:solidFill>
                <a:latin typeface="Copperplate Gothic Bold" panose="020E0705020206020404" pitchFamily="34" charset="0"/>
              </a:rPr>
              <a:t>Findings/Results </a:t>
            </a:r>
          </a:p>
        </p:txBody>
      </p:sp>
      <p:sp>
        <p:nvSpPr>
          <p:cNvPr id="56" name="Rectangle: Top Corners Rounded 55">
            <a:extLst>
              <a:ext uri="{FF2B5EF4-FFF2-40B4-BE49-F238E27FC236}">
                <a16:creationId xmlns:a16="http://schemas.microsoft.com/office/drawing/2014/main" id="{D8793A22-23E2-4257-8572-8F8A7D9413C4}"/>
              </a:ext>
            </a:extLst>
          </p:cNvPr>
          <p:cNvSpPr>
            <a:spLocks noChangeArrowheads="1"/>
          </p:cNvSpPr>
          <p:nvPr/>
        </p:nvSpPr>
        <p:spPr bwMode="auto">
          <a:xfrm>
            <a:off x="29667200" y="5547073"/>
            <a:ext cx="13564066" cy="7278071"/>
          </a:xfrm>
          <a:prstGeom prst="round2SameRect">
            <a:avLst/>
          </a:prstGeom>
          <a:solidFill>
            <a:schemeClr val="bg1"/>
          </a:solidFill>
          <a:ln w="57150">
            <a:solidFill>
              <a:schemeClr val="bg1"/>
            </a:solidFill>
            <a:miter lim="800000"/>
            <a:headEnd/>
            <a:tailEnd/>
          </a:ln>
        </p:spPr>
        <p:txBody>
          <a:bodyPr wrap="none" anchor="ctr"/>
          <a:lstStyle/>
          <a:p>
            <a:pPr algn="ctr"/>
            <a:endParaRPr lang="en-US" altLang="en-US" sz="8000"/>
          </a:p>
        </p:txBody>
      </p:sp>
      <p:sp>
        <p:nvSpPr>
          <p:cNvPr id="57" name="Rectangle 56">
            <a:extLst>
              <a:ext uri="{FF2B5EF4-FFF2-40B4-BE49-F238E27FC236}">
                <a16:creationId xmlns:a16="http://schemas.microsoft.com/office/drawing/2014/main" id="{75B3537C-F95B-4B43-B052-E98449FCBA54}"/>
              </a:ext>
            </a:extLst>
          </p:cNvPr>
          <p:cNvSpPr>
            <a:spLocks noChangeArrowheads="1"/>
          </p:cNvSpPr>
          <p:nvPr/>
        </p:nvSpPr>
        <p:spPr bwMode="auto">
          <a:xfrm>
            <a:off x="29660378" y="13543508"/>
            <a:ext cx="13564066" cy="11614006"/>
          </a:xfrm>
          <a:prstGeom prst="rect">
            <a:avLst/>
          </a:prstGeom>
          <a:solidFill>
            <a:schemeClr val="bg1"/>
          </a:solidFill>
          <a:ln w="57150">
            <a:solidFill>
              <a:schemeClr val="bg1"/>
            </a:solidFill>
            <a:miter lim="800000"/>
            <a:headEnd/>
            <a:tailEnd/>
          </a:ln>
        </p:spPr>
        <p:txBody>
          <a:bodyPr wrap="none" anchor="ctr"/>
          <a:lstStyle/>
          <a:p>
            <a:pPr algn="ctr"/>
            <a:endParaRPr lang="en-US" altLang="en-US" sz="8000"/>
          </a:p>
        </p:txBody>
      </p:sp>
      <p:sp>
        <p:nvSpPr>
          <p:cNvPr id="58" name="Rectangle 57">
            <a:extLst>
              <a:ext uri="{FF2B5EF4-FFF2-40B4-BE49-F238E27FC236}">
                <a16:creationId xmlns:a16="http://schemas.microsoft.com/office/drawing/2014/main" id="{D0441329-4FF1-42F3-873E-1387EA54B1D0}"/>
              </a:ext>
            </a:extLst>
          </p:cNvPr>
          <p:cNvSpPr>
            <a:spLocks noChangeArrowheads="1"/>
          </p:cNvSpPr>
          <p:nvPr/>
        </p:nvSpPr>
        <p:spPr bwMode="auto">
          <a:xfrm>
            <a:off x="29660378" y="25723636"/>
            <a:ext cx="13564066" cy="4499572"/>
          </a:xfrm>
          <a:prstGeom prst="rect">
            <a:avLst/>
          </a:prstGeom>
          <a:solidFill>
            <a:schemeClr val="bg1"/>
          </a:solidFill>
          <a:ln w="57150">
            <a:solidFill>
              <a:schemeClr val="bg1"/>
            </a:solidFill>
            <a:miter lim="800000"/>
            <a:headEnd/>
            <a:tailEnd/>
          </a:ln>
        </p:spPr>
        <p:txBody>
          <a:bodyPr wrap="none" anchor="ctr"/>
          <a:lstStyle/>
          <a:p>
            <a:pPr algn="ctr"/>
            <a:endParaRPr lang="en-US" altLang="en-US" sz="8000"/>
          </a:p>
        </p:txBody>
      </p:sp>
      <p:sp>
        <p:nvSpPr>
          <p:cNvPr id="59" name="Text Box 49">
            <a:extLst>
              <a:ext uri="{FF2B5EF4-FFF2-40B4-BE49-F238E27FC236}">
                <a16:creationId xmlns:a16="http://schemas.microsoft.com/office/drawing/2014/main" id="{B03CFAD0-E0F1-450B-A8F4-B77EC98E940E}"/>
              </a:ext>
            </a:extLst>
          </p:cNvPr>
          <p:cNvSpPr txBox="1">
            <a:spLocks noChangeArrowheads="1"/>
          </p:cNvSpPr>
          <p:nvPr/>
        </p:nvSpPr>
        <p:spPr bwMode="auto">
          <a:xfrm>
            <a:off x="30286325" y="6134822"/>
            <a:ext cx="11499850" cy="641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altLang="en-US" sz="3600" u="sng" dirty="0">
                <a:solidFill>
                  <a:srgbClr val="0F6200"/>
                </a:solidFill>
                <a:latin typeface="Copperplate Gothic Bold" panose="020E0705020206020404" pitchFamily="34" charset="0"/>
              </a:rPr>
              <a:t>Discussion</a:t>
            </a:r>
            <a:r>
              <a:rPr lang="en-US" altLang="en-US" sz="3600" b="1" i="1" u="sng" dirty="0">
                <a:solidFill>
                  <a:srgbClr val="0F6200"/>
                </a:solidFill>
                <a:latin typeface="Tahoma" panose="020B0604030504040204" pitchFamily="34" charset="0"/>
              </a:rPr>
              <a:t> </a:t>
            </a:r>
          </a:p>
        </p:txBody>
      </p:sp>
      <p:sp>
        <p:nvSpPr>
          <p:cNvPr id="60" name="Text Box 49">
            <a:extLst>
              <a:ext uri="{FF2B5EF4-FFF2-40B4-BE49-F238E27FC236}">
                <a16:creationId xmlns:a16="http://schemas.microsoft.com/office/drawing/2014/main" id="{A0016513-3F4E-4A94-B757-A0023F73327D}"/>
              </a:ext>
            </a:extLst>
          </p:cNvPr>
          <p:cNvSpPr txBox="1">
            <a:spLocks noChangeArrowheads="1"/>
          </p:cNvSpPr>
          <p:nvPr/>
        </p:nvSpPr>
        <p:spPr bwMode="auto">
          <a:xfrm>
            <a:off x="30286325" y="14147207"/>
            <a:ext cx="11499850" cy="641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altLang="en-US" sz="3600" u="sng" dirty="0">
                <a:solidFill>
                  <a:srgbClr val="0F6200"/>
                </a:solidFill>
                <a:latin typeface="Copperplate Gothic Bold" panose="020E0705020206020404" pitchFamily="34" charset="0"/>
              </a:rPr>
              <a:t>Future Work</a:t>
            </a:r>
          </a:p>
        </p:txBody>
      </p:sp>
      <p:sp>
        <p:nvSpPr>
          <p:cNvPr id="61" name="Text Box 49">
            <a:extLst>
              <a:ext uri="{FF2B5EF4-FFF2-40B4-BE49-F238E27FC236}">
                <a16:creationId xmlns:a16="http://schemas.microsoft.com/office/drawing/2014/main" id="{B3B6FED3-D4CD-495F-8035-0C5925401BAC}"/>
              </a:ext>
            </a:extLst>
          </p:cNvPr>
          <p:cNvSpPr txBox="1">
            <a:spLocks noChangeArrowheads="1"/>
          </p:cNvSpPr>
          <p:nvPr/>
        </p:nvSpPr>
        <p:spPr bwMode="auto">
          <a:xfrm>
            <a:off x="29930108" y="25889200"/>
            <a:ext cx="11499850" cy="641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altLang="en-US" sz="3600" b="1" i="1" u="sng" dirty="0">
                <a:solidFill>
                  <a:srgbClr val="0F6200"/>
                </a:solidFill>
                <a:latin typeface="Tahoma" panose="020B0604030504040204" pitchFamily="34" charset="0"/>
              </a:rPr>
              <a:t>References</a:t>
            </a:r>
          </a:p>
        </p:txBody>
      </p:sp>
      <p:sp>
        <p:nvSpPr>
          <p:cNvPr id="28" name="Rectangle 27">
            <a:extLst>
              <a:ext uri="{FF2B5EF4-FFF2-40B4-BE49-F238E27FC236}">
                <a16:creationId xmlns:a16="http://schemas.microsoft.com/office/drawing/2014/main" id="{843393B1-96A7-4AC9-8CA9-1A471FB5A975}"/>
              </a:ext>
            </a:extLst>
          </p:cNvPr>
          <p:cNvSpPr/>
          <p:nvPr/>
        </p:nvSpPr>
        <p:spPr bwMode="auto">
          <a:xfrm>
            <a:off x="823321" y="16427357"/>
            <a:ext cx="13564066" cy="4080704"/>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p:txBody>
      </p:sp>
      <p:sp>
        <p:nvSpPr>
          <p:cNvPr id="62" name="Text Box 64">
            <a:extLst>
              <a:ext uri="{FF2B5EF4-FFF2-40B4-BE49-F238E27FC236}">
                <a16:creationId xmlns:a16="http://schemas.microsoft.com/office/drawing/2014/main" id="{D6867112-4BB8-4F9D-A429-DE45D398E643}"/>
              </a:ext>
            </a:extLst>
          </p:cNvPr>
          <p:cNvSpPr txBox="1">
            <a:spLocks noChangeArrowheads="1"/>
          </p:cNvSpPr>
          <p:nvPr/>
        </p:nvSpPr>
        <p:spPr bwMode="auto">
          <a:xfrm>
            <a:off x="29944246" y="7006134"/>
            <a:ext cx="12534900" cy="5078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287338" indent="-287338">
              <a:defRPr sz="2400">
                <a:solidFill>
                  <a:schemeClr val="tx1"/>
                </a:solidFill>
                <a:latin typeface="Arial" panose="020B0604020202020204" pitchFamily="34" charset="0"/>
                <a:ea typeface="ＭＳ Ｐゴシック" panose="020B0600070205080204" pitchFamily="34" charset="-128"/>
              </a:defRPr>
            </a:lvl1pPr>
            <a:lvl2pPr marL="685800" indent="-228600">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lvl="0" indent="0"/>
            <a:r>
              <a:rPr lang="en-US" sz="3600" dirty="0">
                <a:latin typeface="Times New Roman" panose="02020603050405020304" pitchFamily="18" charset="0"/>
                <a:cs typeface="Times New Roman" panose="02020603050405020304" pitchFamily="18" charset="0"/>
              </a:rPr>
              <a:t>The design was able to capture the spectrum of various elements and display them in a readable graph. However, there are potential areas of improvement. This was done using an open-source code for the graphical interface. In the future, the interface design can be improved by writing our own code.</a:t>
            </a:r>
          </a:p>
          <a:p>
            <a:pPr lvl="0" indent="0"/>
            <a:endParaRPr lang="en-US" sz="3600" dirty="0">
              <a:latin typeface="Times New Roman" panose="02020603050405020304" pitchFamily="18" charset="0"/>
              <a:cs typeface="Times New Roman" panose="02020603050405020304" pitchFamily="18" charset="0"/>
            </a:endParaRPr>
          </a:p>
          <a:p>
            <a:pPr lvl="0" indent="0"/>
            <a:r>
              <a:rPr lang="en-US" sz="3600" dirty="0">
                <a:latin typeface="Times New Roman" panose="02020603050405020304" pitchFamily="18" charset="0"/>
                <a:cs typeface="Times New Roman" panose="02020603050405020304" pitchFamily="18" charset="0"/>
              </a:rPr>
              <a:t>The design of the spectroscope is not contained into a singular table top unit which was a main goal of the design project. Future projects should aim to rectify this. </a:t>
            </a:r>
          </a:p>
        </p:txBody>
      </p:sp>
      <p:sp>
        <p:nvSpPr>
          <p:cNvPr id="63" name="Text Box 165">
            <a:extLst>
              <a:ext uri="{FF2B5EF4-FFF2-40B4-BE49-F238E27FC236}">
                <a16:creationId xmlns:a16="http://schemas.microsoft.com/office/drawing/2014/main" id="{5A84A2AD-EE9D-4277-A1EB-94DC126F8B3C}"/>
              </a:ext>
            </a:extLst>
          </p:cNvPr>
          <p:cNvSpPr txBox="1">
            <a:spLocks noChangeArrowheads="1"/>
          </p:cNvSpPr>
          <p:nvPr/>
        </p:nvSpPr>
        <p:spPr bwMode="auto">
          <a:xfrm>
            <a:off x="29930108" y="26564285"/>
            <a:ext cx="12800012" cy="25853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91440" tIns="45720" rIns="91440" bIns="45720" anchor="t">
            <a:spAutoFit/>
          </a:bodyPr>
          <a:lstStyle/>
          <a:p>
            <a:r>
              <a:rPr lang="en-US" sz="2000" i="1" dirty="0">
                <a:latin typeface="Arial"/>
                <a:ea typeface="ＭＳ Ｐゴシック"/>
                <a:cs typeface="Arial"/>
              </a:rPr>
              <a:t>Benchtop Spectroscope</a:t>
            </a:r>
            <a:r>
              <a:rPr lang="en-US" sz="2000" dirty="0">
                <a:latin typeface="Arial"/>
                <a:ea typeface="ＭＳ Ｐゴシック"/>
                <a:cs typeface="Arial"/>
              </a:rPr>
              <a:t>. PHEL Laboratories. (n.d.). Retrieved April 24, 2023, from </a:t>
            </a:r>
            <a:r>
              <a:rPr lang="en-US" sz="2000" dirty="0">
                <a:latin typeface="Arial"/>
                <a:ea typeface="ＭＳ Ｐゴシック"/>
                <a:cs typeface="Arial"/>
                <a:hlinkClick r:id="rId5"/>
              </a:rPr>
              <a:t>https://www.patonhawksley.com/product-page/benchtop-spectroscope</a:t>
            </a:r>
            <a:r>
              <a:rPr lang="en-US" sz="2000" dirty="0">
                <a:latin typeface="Arial"/>
                <a:ea typeface="ＭＳ Ｐゴシック"/>
                <a:cs typeface="Arial"/>
              </a:rPr>
              <a:t> </a:t>
            </a:r>
            <a:endParaRPr lang="en-US">
              <a:cs typeface="Arial" panose="020B0604020202020204" pitchFamily="34" charset="0"/>
            </a:endParaRPr>
          </a:p>
          <a:p>
            <a:endParaRPr lang="en-US" sz="2000" dirty="0">
              <a:cs typeface="Arial"/>
            </a:endParaRPr>
          </a:p>
          <a:p>
            <a:r>
              <a:rPr lang="en-US" sz="2000" dirty="0">
                <a:latin typeface="Arial"/>
                <a:ea typeface="ＭＳ Ｐゴシック"/>
                <a:cs typeface="Arial"/>
              </a:rPr>
              <a:t>leswright1977. (n.d.). </a:t>
            </a:r>
            <a:r>
              <a:rPr lang="en-US" sz="2000" i="1" dirty="0">
                <a:latin typeface="Arial"/>
                <a:ea typeface="ＭＳ Ｐゴシック"/>
                <a:cs typeface="Arial"/>
              </a:rPr>
              <a:t>LESWRIGHT1977/</a:t>
            </a:r>
            <a:r>
              <a:rPr lang="en-US" sz="2000" i="1" dirty="0" err="1">
                <a:latin typeface="Arial"/>
                <a:ea typeface="ＭＳ Ｐゴシック"/>
                <a:cs typeface="Arial"/>
              </a:rPr>
              <a:t>PySpectrometer</a:t>
            </a:r>
            <a:r>
              <a:rPr lang="en-US" sz="2000" i="1" dirty="0">
                <a:latin typeface="Arial"/>
                <a:ea typeface="ＭＳ Ｐゴシック"/>
                <a:cs typeface="Arial"/>
              </a:rPr>
              <a:t>: Raspberry Pi Spectrometer</a:t>
            </a:r>
            <a:r>
              <a:rPr lang="en-US" sz="2000" dirty="0">
                <a:latin typeface="Arial"/>
                <a:ea typeface="ＭＳ Ｐゴシック"/>
                <a:cs typeface="Arial"/>
              </a:rPr>
              <a:t>. GitHub. Retrieved April  24, 2023, from </a:t>
            </a:r>
            <a:r>
              <a:rPr lang="en-US" sz="2000" dirty="0">
                <a:latin typeface="Arial"/>
                <a:ea typeface="ＭＳ Ｐゴシック"/>
                <a:cs typeface="Arial"/>
                <a:hlinkClick r:id="rId6"/>
              </a:rPr>
              <a:t>https://github.com/leswright1977/PySpectrometer</a:t>
            </a:r>
            <a:r>
              <a:rPr lang="en-US" sz="2000" dirty="0">
                <a:latin typeface="Arial"/>
                <a:ea typeface="ＭＳ Ｐゴシック"/>
                <a:cs typeface="Arial"/>
              </a:rPr>
              <a:t> </a:t>
            </a:r>
            <a:endParaRPr lang="en-US"/>
          </a:p>
          <a:p>
            <a:endParaRPr lang="en-US" sz="2000" dirty="0">
              <a:cs typeface="Arial"/>
            </a:endParaRPr>
          </a:p>
          <a:p>
            <a:pPr>
              <a:spcBef>
                <a:spcPct val="50000"/>
              </a:spcBef>
            </a:pPr>
            <a:endParaRPr lang="en-US" altLang="en-US" sz="2800" dirty="0"/>
          </a:p>
        </p:txBody>
      </p:sp>
      <p:sp>
        <p:nvSpPr>
          <p:cNvPr id="23" name="Rectangle: Top Corners Rounded 22">
            <a:extLst>
              <a:ext uri="{FF2B5EF4-FFF2-40B4-BE49-F238E27FC236}">
                <a16:creationId xmlns:a16="http://schemas.microsoft.com/office/drawing/2014/main" id="{F87CEB51-5A61-4CDF-8E75-28FED9FB8F81}"/>
              </a:ext>
            </a:extLst>
          </p:cNvPr>
          <p:cNvSpPr/>
          <p:nvPr/>
        </p:nvSpPr>
        <p:spPr bwMode="auto">
          <a:xfrm>
            <a:off x="856429" y="5683040"/>
            <a:ext cx="13592223" cy="10115818"/>
          </a:xfrm>
          <a:prstGeom prst="round2Same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p:txBody>
      </p:sp>
      <p:sp>
        <p:nvSpPr>
          <p:cNvPr id="45" name="Text Box 49">
            <a:extLst>
              <a:ext uri="{FF2B5EF4-FFF2-40B4-BE49-F238E27FC236}">
                <a16:creationId xmlns:a16="http://schemas.microsoft.com/office/drawing/2014/main" id="{B4870A58-024E-4F0B-B9F1-393E0940E2A0}"/>
              </a:ext>
            </a:extLst>
          </p:cNvPr>
          <p:cNvSpPr txBox="1">
            <a:spLocks noChangeArrowheads="1"/>
          </p:cNvSpPr>
          <p:nvPr/>
        </p:nvSpPr>
        <p:spPr bwMode="auto">
          <a:xfrm>
            <a:off x="1744143" y="6790691"/>
            <a:ext cx="11499850" cy="7078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altLang="en-US" sz="4000" b="1" u="sng" dirty="0">
                <a:solidFill>
                  <a:srgbClr val="0F6200"/>
                </a:solidFill>
                <a:latin typeface="Copperplate Gothic Bold" panose="020E0705020206020404" pitchFamily="34" charset="0"/>
              </a:rPr>
              <a:t>Introduction</a:t>
            </a:r>
            <a:r>
              <a:rPr lang="en-US" altLang="en-US" sz="3600" b="1" i="1" u="sng" dirty="0">
                <a:solidFill>
                  <a:srgbClr val="0F6200"/>
                </a:solidFill>
                <a:latin typeface="Tahoma" panose="020B0604030504040204" pitchFamily="34" charset="0"/>
              </a:rPr>
              <a:t> </a:t>
            </a:r>
          </a:p>
        </p:txBody>
      </p:sp>
      <p:sp>
        <p:nvSpPr>
          <p:cNvPr id="27" name="Rectangle: Top Corners Rounded 26">
            <a:extLst>
              <a:ext uri="{FF2B5EF4-FFF2-40B4-BE49-F238E27FC236}">
                <a16:creationId xmlns:a16="http://schemas.microsoft.com/office/drawing/2014/main" id="{A77EF7D9-1BFD-4615-8FAE-CBFF681658E1}"/>
              </a:ext>
            </a:extLst>
          </p:cNvPr>
          <p:cNvSpPr/>
          <p:nvPr/>
        </p:nvSpPr>
        <p:spPr bwMode="auto">
          <a:xfrm>
            <a:off x="15305081" y="5935125"/>
            <a:ext cx="13592223" cy="15976969"/>
          </a:xfrm>
          <a:prstGeom prst="round2Same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p:txBody>
      </p:sp>
      <mc:AlternateContent xmlns:mc="http://schemas.openxmlformats.org/markup-compatibility/2006" xmlns:a14="http://schemas.microsoft.com/office/drawing/2010/main">
        <mc:Choice Requires="a14">
          <p:sp>
            <p:nvSpPr>
              <p:cNvPr id="38" name="Text Box 64">
                <a:extLst>
                  <a:ext uri="{FF2B5EF4-FFF2-40B4-BE49-F238E27FC236}">
                    <a16:creationId xmlns:a16="http://schemas.microsoft.com/office/drawing/2014/main" id="{4408B06D-C981-4E11-BEE8-2CD2120EB838}"/>
                  </a:ext>
                </a:extLst>
              </p:cNvPr>
              <p:cNvSpPr txBox="1">
                <a:spLocks noChangeArrowheads="1"/>
              </p:cNvSpPr>
              <p:nvPr/>
            </p:nvSpPr>
            <p:spPr bwMode="auto">
              <a:xfrm>
                <a:off x="15890413" y="7271865"/>
                <a:ext cx="12534900" cy="4759829"/>
              </a:xfrm>
              <a:prstGeom prst="rect">
                <a:avLst/>
              </a:prstGeom>
              <a:noFill/>
              <a:ln>
                <a:noFill/>
              </a:ln>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Lst>
            </p:spPr>
            <p:txBody>
              <a:bodyPr>
                <a:spAutoFit/>
              </a:bodyPr>
              <a:lstStyle>
                <a:lvl1pPr marL="287338" indent="-287338">
                  <a:defRPr sz="2400">
                    <a:solidFill>
                      <a:schemeClr val="tx1"/>
                    </a:solidFill>
                    <a:latin typeface="Arial" panose="020B0604020202020204" pitchFamily="34" charset="0"/>
                    <a:ea typeface="ＭＳ Ｐゴシック" panose="020B0600070205080204" pitchFamily="34" charset="-128"/>
                  </a:defRPr>
                </a:lvl1pPr>
                <a:lvl2pPr marL="685800" indent="-228600">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indent="0"/>
                <a:r>
                  <a:rPr lang="en-US" altLang="en-US" sz="3600" dirty="0">
                    <a:latin typeface="Times New Roman" panose="02020603050405020304" pitchFamily="18" charset="0"/>
                    <a:cs typeface="Times New Roman" panose="02020603050405020304" pitchFamily="18" charset="0"/>
                  </a:rPr>
                  <a:t>The thin lens maker equation was used to determine the appropriate lens size and focal length for the design.</a:t>
                </a:r>
              </a:p>
              <a:p>
                <a:pPr indent="0"/>
                <a:endParaRPr lang="en-US" altLang="en-US" sz="3600" dirty="0">
                  <a:latin typeface="Times New Roman" panose="02020603050405020304" pitchFamily="18" charset="0"/>
                  <a:cs typeface="Times New Roman" panose="02020603050405020304" pitchFamily="18" charset="0"/>
                </a:endParaRPr>
              </a:p>
              <a:p>
                <a:pPr indent="0"/>
                <a14:m>
                  <m:oMath xmlns:m="http://schemas.openxmlformats.org/officeDocument/2006/math">
                    <m:f>
                      <m:fPr>
                        <m:ctrlPr>
                          <a:rPr lang="en-US" altLang="en-US" sz="3600" i="1" smtClean="0">
                            <a:latin typeface="Cambria Math" panose="02040503050406030204" pitchFamily="18" charset="0"/>
                          </a:rPr>
                        </m:ctrlPr>
                      </m:fPr>
                      <m:num>
                        <m:r>
                          <a:rPr lang="en-US" altLang="en-US" sz="3600" b="0" i="1" smtClean="0">
                            <a:latin typeface="Cambria Math" panose="02040503050406030204" pitchFamily="18" charset="0"/>
                          </a:rPr>
                          <m:t>1</m:t>
                        </m:r>
                      </m:num>
                      <m:den>
                        <m:r>
                          <a:rPr lang="en-US" altLang="en-US" sz="3600" b="0" i="1" smtClean="0">
                            <a:latin typeface="Cambria Math" panose="02040503050406030204" pitchFamily="18" charset="0"/>
                          </a:rPr>
                          <m:t>𝑓</m:t>
                        </m:r>
                      </m:den>
                    </m:f>
                    <m:r>
                      <a:rPr lang="en-US" altLang="en-US" sz="3600" b="0" i="1" smtClean="0">
                        <a:latin typeface="Cambria Math" panose="02040503050406030204" pitchFamily="18" charset="0"/>
                      </a:rPr>
                      <m:t>=(</m:t>
                    </m:r>
                    <m:r>
                      <a:rPr lang="en-US" altLang="en-US" sz="3600" b="0" i="1" smtClean="0">
                        <a:latin typeface="Cambria Math" panose="02040503050406030204" pitchFamily="18" charset="0"/>
                        <a:ea typeface="Cambria Math" panose="02040503050406030204" pitchFamily="18" charset="0"/>
                      </a:rPr>
                      <m:t>𝜇</m:t>
                    </m:r>
                    <m:r>
                      <a:rPr lang="en-US" altLang="en-US" sz="3600" b="0" i="1" smtClean="0">
                        <a:latin typeface="Cambria Math" panose="02040503050406030204" pitchFamily="18" charset="0"/>
                        <a:ea typeface="Cambria Math" panose="02040503050406030204" pitchFamily="18" charset="0"/>
                      </a:rPr>
                      <m:t>−1)(</m:t>
                    </m:r>
                    <m:f>
                      <m:fPr>
                        <m:ctrlPr>
                          <a:rPr lang="en-US" altLang="en-US" sz="3600" b="0" i="1" smtClean="0">
                            <a:latin typeface="Cambria Math" panose="02040503050406030204" pitchFamily="18" charset="0"/>
                            <a:ea typeface="Cambria Math" panose="02040503050406030204" pitchFamily="18" charset="0"/>
                          </a:rPr>
                        </m:ctrlPr>
                      </m:fPr>
                      <m:num>
                        <m:r>
                          <a:rPr lang="en-US" altLang="en-US" sz="3600" b="0" i="1" smtClean="0">
                            <a:latin typeface="Cambria Math" panose="02040503050406030204" pitchFamily="18" charset="0"/>
                            <a:ea typeface="Cambria Math" panose="02040503050406030204" pitchFamily="18" charset="0"/>
                          </a:rPr>
                          <m:t>1</m:t>
                        </m:r>
                      </m:num>
                      <m:den>
                        <m:sSub>
                          <m:sSubPr>
                            <m:ctrlPr>
                              <a:rPr lang="en-US" altLang="en-US" sz="3600" b="0" i="1" smtClean="0">
                                <a:latin typeface="Cambria Math" panose="02040503050406030204" pitchFamily="18" charset="0"/>
                                <a:ea typeface="Cambria Math" panose="02040503050406030204" pitchFamily="18" charset="0"/>
                              </a:rPr>
                            </m:ctrlPr>
                          </m:sSubPr>
                          <m:e>
                            <m:r>
                              <a:rPr lang="en-US" altLang="en-US" sz="3600" b="0" i="1" smtClean="0">
                                <a:latin typeface="Cambria Math" panose="02040503050406030204" pitchFamily="18" charset="0"/>
                                <a:ea typeface="Cambria Math" panose="02040503050406030204" pitchFamily="18" charset="0"/>
                              </a:rPr>
                              <m:t>𝑅</m:t>
                            </m:r>
                          </m:e>
                          <m:sub>
                            <m:r>
                              <a:rPr lang="en-US" altLang="en-US" sz="3600" b="0" i="1" smtClean="0">
                                <a:latin typeface="Cambria Math" panose="02040503050406030204" pitchFamily="18" charset="0"/>
                                <a:ea typeface="Cambria Math" panose="02040503050406030204" pitchFamily="18" charset="0"/>
                              </a:rPr>
                              <m:t>1</m:t>
                            </m:r>
                          </m:sub>
                        </m:sSub>
                      </m:den>
                    </m:f>
                    <m:r>
                      <a:rPr lang="en-US" altLang="en-US" sz="3600" b="0" i="1" smtClean="0">
                        <a:latin typeface="Cambria Math" panose="02040503050406030204" pitchFamily="18" charset="0"/>
                        <a:ea typeface="Cambria Math" panose="02040503050406030204" pitchFamily="18" charset="0"/>
                      </a:rPr>
                      <m:t>−</m:t>
                    </m:r>
                    <m:f>
                      <m:fPr>
                        <m:ctrlPr>
                          <a:rPr lang="en-US" altLang="en-US" sz="3600" b="0" i="1" smtClean="0">
                            <a:latin typeface="Cambria Math" panose="02040503050406030204" pitchFamily="18" charset="0"/>
                            <a:ea typeface="Cambria Math" panose="02040503050406030204" pitchFamily="18" charset="0"/>
                          </a:rPr>
                        </m:ctrlPr>
                      </m:fPr>
                      <m:num>
                        <m:r>
                          <a:rPr lang="en-US" altLang="en-US" sz="3600" b="0" i="1" smtClean="0">
                            <a:latin typeface="Cambria Math" panose="02040503050406030204" pitchFamily="18" charset="0"/>
                            <a:ea typeface="Cambria Math" panose="02040503050406030204" pitchFamily="18" charset="0"/>
                          </a:rPr>
                          <m:t>1</m:t>
                        </m:r>
                      </m:num>
                      <m:den>
                        <m:sSub>
                          <m:sSubPr>
                            <m:ctrlPr>
                              <a:rPr lang="en-US" altLang="en-US" sz="3600" b="0" i="1" smtClean="0">
                                <a:latin typeface="Cambria Math" panose="02040503050406030204" pitchFamily="18" charset="0"/>
                                <a:ea typeface="Cambria Math" panose="02040503050406030204" pitchFamily="18" charset="0"/>
                              </a:rPr>
                            </m:ctrlPr>
                          </m:sSubPr>
                          <m:e>
                            <m:r>
                              <a:rPr lang="en-US" altLang="en-US" sz="3600" b="0" i="1" smtClean="0">
                                <a:latin typeface="Cambria Math" panose="02040503050406030204" pitchFamily="18" charset="0"/>
                                <a:ea typeface="Cambria Math" panose="02040503050406030204" pitchFamily="18" charset="0"/>
                              </a:rPr>
                              <m:t>𝑅</m:t>
                            </m:r>
                          </m:e>
                          <m:sub>
                            <m:r>
                              <a:rPr lang="en-US" altLang="en-US" sz="3600" b="0" i="1" smtClean="0">
                                <a:latin typeface="Cambria Math" panose="02040503050406030204" pitchFamily="18" charset="0"/>
                                <a:ea typeface="Cambria Math" panose="02040503050406030204" pitchFamily="18" charset="0"/>
                              </a:rPr>
                              <m:t>2</m:t>
                            </m:r>
                          </m:sub>
                        </m:sSub>
                      </m:den>
                    </m:f>
                    <m:r>
                      <a:rPr lang="en-US" altLang="en-US" sz="3600" b="0" i="1" smtClean="0">
                        <a:latin typeface="Cambria Math" panose="02040503050406030204" pitchFamily="18" charset="0"/>
                        <a:ea typeface="Cambria Math" panose="02040503050406030204" pitchFamily="18" charset="0"/>
                      </a:rPr>
                      <m:t>)</m:t>
                    </m:r>
                  </m:oMath>
                </a14:m>
                <a:r>
                  <a:rPr lang="en-US" altLang="en-US" sz="3600" dirty="0">
                    <a:latin typeface="Times New Roman" panose="02020603050405020304" pitchFamily="18" charset="0"/>
                    <a:cs typeface="Times New Roman" panose="02020603050405020304" pitchFamily="18" charset="0"/>
                  </a:rPr>
                  <a:t>			</a:t>
                </a:r>
                <a:r>
                  <a:rPr lang="en-US" altLang="en-US" sz="3200" dirty="0">
                    <a:latin typeface="Times New Roman" panose="02020603050405020304" pitchFamily="18" charset="0"/>
                    <a:cs typeface="Times New Roman" panose="02020603050405020304" pitchFamily="18" charset="0"/>
                  </a:rPr>
                  <a:t>µ = refractive index</a:t>
                </a:r>
                <a:endParaRPr lang="en-US" altLang="en-US" sz="3600" dirty="0">
                  <a:latin typeface="Times New Roman" panose="02020603050405020304" pitchFamily="18" charset="0"/>
                  <a:cs typeface="Times New Roman" panose="02020603050405020304" pitchFamily="18" charset="0"/>
                </a:endParaRPr>
              </a:p>
              <a:p>
                <a:pPr indent="0"/>
                <a:r>
                  <a:rPr lang="en-US" altLang="en-US" sz="3600"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en-US" altLang="en-US" sz="3200" i="1" smtClean="0">
                            <a:latin typeface="Cambria Math" panose="02040503050406030204" pitchFamily="18" charset="0"/>
                            <a:cs typeface="Times New Roman" panose="02020603050405020304" pitchFamily="18" charset="0"/>
                          </a:rPr>
                        </m:ctrlPr>
                      </m:sSubPr>
                      <m:e>
                        <m:r>
                          <a:rPr lang="en-US" altLang="en-US" sz="3200" b="0" i="1" smtClean="0">
                            <a:latin typeface="Cambria Math" panose="02040503050406030204" pitchFamily="18" charset="0"/>
                            <a:cs typeface="Times New Roman" panose="02020603050405020304" pitchFamily="18" charset="0"/>
                          </a:rPr>
                          <m:t>𝑅</m:t>
                        </m:r>
                      </m:e>
                      <m:sub>
                        <m:r>
                          <a:rPr lang="en-US" altLang="en-US" sz="3200" b="0" i="1" smtClean="0">
                            <a:latin typeface="Cambria Math" panose="02040503050406030204" pitchFamily="18" charset="0"/>
                            <a:cs typeface="Times New Roman" panose="02020603050405020304" pitchFamily="18" charset="0"/>
                          </a:rPr>
                          <m:t>1</m:t>
                        </m:r>
                      </m:sub>
                    </m:sSub>
                    <m:r>
                      <a:rPr lang="en-US" altLang="en-US" sz="3200" b="0" i="1" smtClean="0">
                        <a:latin typeface="Cambria Math" panose="02040503050406030204" pitchFamily="18" charset="0"/>
                        <a:cs typeface="Times New Roman" panose="02020603050405020304" pitchFamily="18" charset="0"/>
                      </a:rPr>
                      <m:t>,  </m:t>
                    </m:r>
                    <m:sSub>
                      <m:sSubPr>
                        <m:ctrlPr>
                          <a:rPr lang="en-US" altLang="en-US" sz="3200" i="1" smtClean="0">
                            <a:latin typeface="Cambria Math" panose="02040503050406030204" pitchFamily="18" charset="0"/>
                            <a:cs typeface="Times New Roman" panose="02020603050405020304" pitchFamily="18" charset="0"/>
                          </a:rPr>
                        </m:ctrlPr>
                      </m:sSubPr>
                      <m:e>
                        <m:r>
                          <a:rPr lang="en-US" altLang="en-US" sz="3200" b="0" i="1" smtClean="0">
                            <a:latin typeface="Cambria Math" panose="02040503050406030204" pitchFamily="18" charset="0"/>
                            <a:cs typeface="Times New Roman" panose="02020603050405020304" pitchFamily="18" charset="0"/>
                          </a:rPr>
                          <m:t>𝑅</m:t>
                        </m:r>
                      </m:e>
                      <m:sub>
                        <m:r>
                          <a:rPr lang="en-US" altLang="en-US" sz="3200" b="0" i="1" smtClean="0">
                            <a:latin typeface="Cambria Math" panose="02040503050406030204" pitchFamily="18" charset="0"/>
                            <a:cs typeface="Times New Roman" panose="02020603050405020304" pitchFamily="18" charset="0"/>
                          </a:rPr>
                          <m:t>2</m:t>
                        </m:r>
                      </m:sub>
                    </m:sSub>
                  </m:oMath>
                </a14:m>
                <a:r>
                  <a:rPr lang="en-US" altLang="en-US" sz="3200" dirty="0">
                    <a:latin typeface="Times New Roman" panose="02020603050405020304" pitchFamily="18" charset="0"/>
                    <a:cs typeface="Times New Roman" panose="02020603050405020304" pitchFamily="18" charset="0"/>
                  </a:rPr>
                  <a:t> = curvature of lens surfaces</a:t>
                </a:r>
              </a:p>
              <a:p>
                <a:pPr indent="0"/>
                <a:endParaRPr lang="en-US" altLang="en-US" sz="3200" dirty="0">
                  <a:latin typeface="Times New Roman" panose="02020603050405020304" pitchFamily="18" charset="0"/>
                  <a:cs typeface="Times New Roman" panose="02020603050405020304" pitchFamily="18" charset="0"/>
                </a:endParaRPr>
              </a:p>
              <a:p>
                <a:pPr indent="0"/>
                <a:r>
                  <a:rPr lang="en-US" altLang="en-US" sz="3600" dirty="0">
                    <a:latin typeface="Times New Roman" panose="02020603050405020304" pitchFamily="18" charset="0"/>
                    <a:cs typeface="Times New Roman" panose="02020603050405020304" pitchFamily="18" charset="0"/>
                  </a:rPr>
                  <a:t>Using a desired focal length of 10 cm and the refractive index for glass, 5 cm lens was selected for the final design. </a:t>
                </a:r>
              </a:p>
            </p:txBody>
          </p:sp>
        </mc:Choice>
        <mc:Fallback xmlns="">
          <p:sp>
            <p:nvSpPr>
              <p:cNvPr id="38" name="Text Box 64">
                <a:extLst>
                  <a:ext uri="{FF2B5EF4-FFF2-40B4-BE49-F238E27FC236}">
                    <a16:creationId xmlns:a16="http://schemas.microsoft.com/office/drawing/2014/main" id="{4408B06D-C981-4E11-BEE8-2CD2120EB838}"/>
                  </a:ext>
                </a:extLst>
              </p:cNvPr>
              <p:cNvSpPr txBox="1">
                <a:spLocks noRot="1" noChangeAspect="1" noMove="1" noResize="1" noEditPoints="1" noAdjustHandles="1" noChangeArrowheads="1" noChangeShapeType="1" noTextEdit="1"/>
              </p:cNvSpPr>
              <p:nvPr/>
            </p:nvSpPr>
            <p:spPr bwMode="auto">
              <a:xfrm>
                <a:off x="15890413" y="7271865"/>
                <a:ext cx="12534900" cy="4759829"/>
              </a:xfrm>
              <a:prstGeom prst="rect">
                <a:avLst/>
              </a:prstGeom>
              <a:blipFill>
                <a:blip r:embed="rId7"/>
                <a:stretch>
                  <a:fillRect t="-2177" r="-1556" b="-3841"/>
                </a:stretch>
              </a:blip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r>
                  <a:rPr lang="en-US">
                    <a:noFill/>
                  </a:rPr>
                  <a:t> </a:t>
                </a:r>
              </a:p>
            </p:txBody>
          </p:sp>
        </mc:Fallback>
      </mc:AlternateContent>
      <p:sp>
        <p:nvSpPr>
          <p:cNvPr id="52" name="Text Box 49">
            <a:extLst>
              <a:ext uri="{FF2B5EF4-FFF2-40B4-BE49-F238E27FC236}">
                <a16:creationId xmlns:a16="http://schemas.microsoft.com/office/drawing/2014/main" id="{717B7AEC-7113-49E3-8940-80E208758DE5}"/>
              </a:ext>
            </a:extLst>
          </p:cNvPr>
          <p:cNvSpPr txBox="1">
            <a:spLocks noChangeArrowheads="1"/>
          </p:cNvSpPr>
          <p:nvPr/>
        </p:nvSpPr>
        <p:spPr bwMode="auto">
          <a:xfrm>
            <a:off x="16366042" y="6251326"/>
            <a:ext cx="11499850" cy="641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altLang="en-US" sz="3600" b="1" u="sng" dirty="0">
                <a:solidFill>
                  <a:srgbClr val="0F6200"/>
                </a:solidFill>
                <a:latin typeface="Copperplate Gothic Bold" panose="020E0705020206020404" pitchFamily="34" charset="0"/>
              </a:rPr>
              <a:t>Analysis </a:t>
            </a:r>
          </a:p>
        </p:txBody>
      </p:sp>
      <p:sp>
        <p:nvSpPr>
          <p:cNvPr id="48" name="Text Box 165">
            <a:extLst>
              <a:ext uri="{FF2B5EF4-FFF2-40B4-BE49-F238E27FC236}">
                <a16:creationId xmlns:a16="http://schemas.microsoft.com/office/drawing/2014/main" id="{CE6FA1C7-99F5-43FF-BE11-92F8AAD00733}"/>
              </a:ext>
            </a:extLst>
          </p:cNvPr>
          <p:cNvSpPr txBox="1">
            <a:spLocks noChangeArrowheads="1"/>
          </p:cNvSpPr>
          <p:nvPr/>
        </p:nvSpPr>
        <p:spPr bwMode="auto">
          <a:xfrm>
            <a:off x="1744143" y="17723374"/>
            <a:ext cx="11554893" cy="17235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r>
              <a:rPr lang="en-US" sz="3200" b="0" i="0" dirty="0">
                <a:solidFill>
                  <a:srgbClr val="444444"/>
                </a:solidFill>
                <a:effectLst/>
                <a:latin typeface="Times New Roman" panose="02020603050405020304" pitchFamily="18" charset="0"/>
                <a:cs typeface="Times New Roman" panose="02020603050405020304" pitchFamily="18" charset="0"/>
              </a:rPr>
              <a:t>The purpose of this project is to build and design a small table top spectrometer for educational and demonstrational purposes.</a:t>
            </a:r>
            <a:endParaRPr lang="en-US" altLang="en-US" sz="3200" dirty="0">
              <a:latin typeface="Times New Roman" panose="02020603050405020304" pitchFamily="18" charset="0"/>
              <a:cs typeface="Times New Roman" panose="02020603050405020304" pitchFamily="18" charset="0"/>
            </a:endParaRPr>
          </a:p>
          <a:p>
            <a:pPr>
              <a:spcBef>
                <a:spcPct val="50000"/>
              </a:spcBef>
            </a:pPr>
            <a:endParaRPr lang="en-US" altLang="en-US" sz="2800" dirty="0"/>
          </a:p>
        </p:txBody>
      </p:sp>
      <p:sp>
        <p:nvSpPr>
          <p:cNvPr id="47" name="Text Box 49">
            <a:extLst>
              <a:ext uri="{FF2B5EF4-FFF2-40B4-BE49-F238E27FC236}">
                <a16:creationId xmlns:a16="http://schemas.microsoft.com/office/drawing/2014/main" id="{084AEA5A-C7FC-41C3-BFF2-A3066EB768DB}"/>
              </a:ext>
            </a:extLst>
          </p:cNvPr>
          <p:cNvSpPr txBox="1">
            <a:spLocks noChangeArrowheads="1"/>
          </p:cNvSpPr>
          <p:nvPr/>
        </p:nvSpPr>
        <p:spPr bwMode="auto">
          <a:xfrm>
            <a:off x="1695922" y="16883061"/>
            <a:ext cx="11499850" cy="641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altLang="en-US" sz="3600" b="1" u="sng" dirty="0">
                <a:solidFill>
                  <a:srgbClr val="0F6200"/>
                </a:solidFill>
                <a:latin typeface="Copperplate Gothic Bold" panose="020E0705020206020404" pitchFamily="34" charset="0"/>
              </a:rPr>
              <a:t>Research Purpose and/or Question(s)</a:t>
            </a:r>
          </a:p>
        </p:txBody>
      </p:sp>
      <p:sp>
        <p:nvSpPr>
          <p:cNvPr id="29" name="TextBox 28">
            <a:extLst>
              <a:ext uri="{FF2B5EF4-FFF2-40B4-BE49-F238E27FC236}">
                <a16:creationId xmlns:a16="http://schemas.microsoft.com/office/drawing/2014/main" id="{C408E64C-0161-4021-B769-77A4A77BCC90}"/>
              </a:ext>
            </a:extLst>
          </p:cNvPr>
          <p:cNvSpPr txBox="1"/>
          <p:nvPr/>
        </p:nvSpPr>
        <p:spPr>
          <a:xfrm>
            <a:off x="1640879" y="7950170"/>
            <a:ext cx="11609936" cy="5509200"/>
          </a:xfrm>
          <a:prstGeom prst="rect">
            <a:avLst/>
          </a:prstGeom>
          <a:noFill/>
        </p:spPr>
        <p:txBody>
          <a:bodyPr wrap="square" rtlCol="0">
            <a:spAutoFit/>
          </a:bodyPr>
          <a:lstStyle/>
          <a:p>
            <a:r>
              <a:rPr lang="en-US" sz="3200" b="0" i="0" dirty="0">
                <a:solidFill>
                  <a:srgbClr val="444444"/>
                </a:solidFill>
                <a:effectLst/>
                <a:latin typeface="Times New Roman" panose="02020603050405020304" pitchFamily="18" charset="0"/>
                <a:cs typeface="Times New Roman" panose="02020603050405020304" pitchFamily="18" charset="0"/>
              </a:rPr>
              <a:t>Spectroscopy is the study and measure of electromagnetic spectra resulting from electromagnetic radiation interacting with matter. Each element when excited emits a unique spectrum containing light of various wavelengths. The identity of the ele</a:t>
            </a:r>
            <a:r>
              <a:rPr lang="en-US" sz="3200" dirty="0">
                <a:solidFill>
                  <a:srgbClr val="444444"/>
                </a:solidFill>
                <a:latin typeface="Times New Roman" panose="02020603050405020304" pitchFamily="18" charset="0"/>
                <a:cs typeface="Times New Roman" panose="02020603050405020304" pitchFamily="18" charset="0"/>
              </a:rPr>
              <a:t>ment can then be determined by examining the spectra. A spectrometer is a scientific instrument that utilizes optics, mirrors, and lens to capture and examine spectra.</a:t>
            </a:r>
          </a:p>
          <a:p>
            <a:endParaRPr lang="en-US" sz="3200" dirty="0">
              <a:solidFill>
                <a:srgbClr val="444444"/>
              </a:solidFill>
              <a:latin typeface="Times New Roman" panose="02020603050405020304" pitchFamily="18" charset="0"/>
              <a:cs typeface="Times New Roman" panose="02020603050405020304" pitchFamily="18" charset="0"/>
            </a:endParaRPr>
          </a:p>
          <a:p>
            <a:r>
              <a:rPr lang="en-US" sz="3200" dirty="0">
                <a:solidFill>
                  <a:srgbClr val="444444"/>
                </a:solidFill>
                <a:latin typeface="Times New Roman" panose="02020603050405020304" pitchFamily="18" charset="0"/>
                <a:cs typeface="Times New Roman" panose="02020603050405020304" pitchFamily="18" charset="0"/>
              </a:rPr>
              <a:t> A classroom spectrometer is potentially useful in the demonstration of numerous physics principles such as diffraction, reflection, ray optics, etc. </a:t>
            </a:r>
            <a:endParaRPr lang="en-US" sz="3200" dirty="0">
              <a:latin typeface="Times New Roman" panose="02020603050405020304" pitchFamily="18" charset="0"/>
              <a:cs typeface="Times New Roman" panose="02020603050405020304" pitchFamily="18" charset="0"/>
            </a:endParaRPr>
          </a:p>
        </p:txBody>
      </p:sp>
      <p:pic>
        <p:nvPicPr>
          <p:cNvPr id="31" name="Picture 30">
            <a:extLst>
              <a:ext uri="{FF2B5EF4-FFF2-40B4-BE49-F238E27FC236}">
                <a16:creationId xmlns:a16="http://schemas.microsoft.com/office/drawing/2014/main" id="{4BC857D7-1B47-4F6C-991F-F5D364257AA1}"/>
              </a:ext>
            </a:extLst>
          </p:cNvPr>
          <p:cNvPicPr>
            <a:picLocks noChangeAspect="1"/>
          </p:cNvPicPr>
          <p:nvPr/>
        </p:nvPicPr>
        <p:blipFill>
          <a:blip r:embed="rId8"/>
          <a:stretch>
            <a:fillRect/>
          </a:stretch>
        </p:blipFill>
        <p:spPr>
          <a:xfrm>
            <a:off x="1375818" y="22586950"/>
            <a:ext cx="2672733" cy="408199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32" name="Picture 31">
            <a:extLst>
              <a:ext uri="{FF2B5EF4-FFF2-40B4-BE49-F238E27FC236}">
                <a16:creationId xmlns:a16="http://schemas.microsoft.com/office/drawing/2014/main" id="{29CDCAA8-F8DF-4A25-816D-622C45C366E3}"/>
              </a:ext>
            </a:extLst>
          </p:cNvPr>
          <p:cNvPicPr>
            <a:picLocks noChangeAspect="1"/>
          </p:cNvPicPr>
          <p:nvPr/>
        </p:nvPicPr>
        <p:blipFill>
          <a:blip r:embed="rId9"/>
          <a:stretch>
            <a:fillRect/>
          </a:stretch>
        </p:blipFill>
        <p:spPr>
          <a:xfrm>
            <a:off x="9294314" y="24617350"/>
            <a:ext cx="4498783" cy="449878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33" name="TextBox 32">
            <a:extLst>
              <a:ext uri="{FF2B5EF4-FFF2-40B4-BE49-F238E27FC236}">
                <a16:creationId xmlns:a16="http://schemas.microsoft.com/office/drawing/2014/main" id="{24FF5028-44DF-461C-9A7B-F42FE9E4BD3B}"/>
              </a:ext>
            </a:extLst>
          </p:cNvPr>
          <p:cNvSpPr txBox="1"/>
          <p:nvPr/>
        </p:nvSpPr>
        <p:spPr>
          <a:xfrm>
            <a:off x="4640357" y="22354087"/>
            <a:ext cx="4368201" cy="452431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The Paton Hawksley Spectroscope was utilized. This spectroscope has a 600 lines/mm diffraction grating. Our design sought to utilize a similar diffraction grating and overall size. </a:t>
            </a:r>
          </a:p>
        </p:txBody>
      </p:sp>
      <p:sp>
        <p:nvSpPr>
          <p:cNvPr id="34" name="TextBox 33">
            <a:extLst>
              <a:ext uri="{FF2B5EF4-FFF2-40B4-BE49-F238E27FC236}">
                <a16:creationId xmlns:a16="http://schemas.microsoft.com/office/drawing/2014/main" id="{6FFC35AC-A037-4285-9B37-AC1CAA5C6BBC}"/>
              </a:ext>
            </a:extLst>
          </p:cNvPr>
          <p:cNvSpPr txBox="1"/>
          <p:nvPr/>
        </p:nvSpPr>
        <p:spPr>
          <a:xfrm>
            <a:off x="1186215" y="26918137"/>
            <a:ext cx="4043025" cy="830997"/>
          </a:xfrm>
          <a:prstGeom prst="rect">
            <a:avLst/>
          </a:prstGeom>
          <a:noFill/>
        </p:spPr>
        <p:txBody>
          <a:bodyPr wrap="square" rtlCol="0">
            <a:spAutoFit/>
          </a:bodyPr>
          <a:lstStyle/>
          <a:p>
            <a:r>
              <a:rPr lang="en-US" b="1" i="1" dirty="0">
                <a:latin typeface="Times New Roman" panose="02020603050405020304" pitchFamily="18" charset="0"/>
                <a:cs typeface="Times New Roman" panose="02020603050405020304" pitchFamily="18" charset="0"/>
              </a:rPr>
              <a:t>Figure 1</a:t>
            </a:r>
            <a:r>
              <a:rPr lang="en-US" i="1" dirty="0">
                <a:latin typeface="Times New Roman" panose="02020603050405020304" pitchFamily="18" charset="0"/>
                <a:cs typeface="Times New Roman" panose="02020603050405020304" pitchFamily="18" charset="0"/>
              </a:rPr>
              <a:t>: Paton Hawksley Pocket Spectroscope</a:t>
            </a:r>
          </a:p>
        </p:txBody>
      </p:sp>
      <p:sp>
        <p:nvSpPr>
          <p:cNvPr id="35" name="TextBox 34">
            <a:extLst>
              <a:ext uri="{FF2B5EF4-FFF2-40B4-BE49-F238E27FC236}">
                <a16:creationId xmlns:a16="http://schemas.microsoft.com/office/drawing/2014/main" id="{7E7E9552-ABB3-4668-92D9-CD115DE0BAFC}"/>
              </a:ext>
            </a:extLst>
          </p:cNvPr>
          <p:cNvSpPr txBox="1"/>
          <p:nvPr/>
        </p:nvSpPr>
        <p:spPr>
          <a:xfrm>
            <a:off x="9063560" y="29261884"/>
            <a:ext cx="4960289" cy="830997"/>
          </a:xfrm>
          <a:prstGeom prst="rect">
            <a:avLst/>
          </a:prstGeom>
          <a:noFill/>
        </p:spPr>
        <p:txBody>
          <a:bodyPr wrap="square" rtlCol="0">
            <a:spAutoFit/>
          </a:bodyPr>
          <a:lstStyle/>
          <a:p>
            <a:r>
              <a:rPr lang="en-US" b="1" i="1" dirty="0">
                <a:latin typeface="Times New Roman" panose="02020603050405020304" pitchFamily="18" charset="0"/>
                <a:cs typeface="Times New Roman" panose="02020603050405020304" pitchFamily="18" charset="0"/>
              </a:rPr>
              <a:t>Figure 2</a:t>
            </a:r>
            <a:r>
              <a:rPr lang="en-US" i="1" dirty="0">
                <a:latin typeface="Times New Roman" panose="02020603050405020304" pitchFamily="18" charset="0"/>
                <a:cs typeface="Times New Roman" panose="02020603050405020304" pitchFamily="18" charset="0"/>
              </a:rPr>
              <a:t>: Waveshare </a:t>
            </a:r>
            <a:r>
              <a:rPr lang="en-US" i="1" dirty="0">
                <a:solidFill>
                  <a:srgbClr val="222222"/>
                </a:solidFill>
                <a:effectLst/>
                <a:latin typeface="Times New Roman" panose="02020603050405020304" pitchFamily="18" charset="0"/>
                <a:cs typeface="Times New Roman" panose="02020603050405020304" pitchFamily="18" charset="0"/>
              </a:rPr>
              <a:t>Camera Board for Raspberry Pi </a:t>
            </a:r>
          </a:p>
        </p:txBody>
      </p:sp>
      <p:sp>
        <p:nvSpPr>
          <p:cNvPr id="2240" name="TextBox 2239">
            <a:extLst>
              <a:ext uri="{FF2B5EF4-FFF2-40B4-BE49-F238E27FC236}">
                <a16:creationId xmlns:a16="http://schemas.microsoft.com/office/drawing/2014/main" id="{B1E048B5-4513-4B74-91DA-A343BEF616D8}"/>
              </a:ext>
            </a:extLst>
          </p:cNvPr>
          <p:cNvSpPr txBox="1"/>
          <p:nvPr/>
        </p:nvSpPr>
        <p:spPr>
          <a:xfrm>
            <a:off x="1208401" y="27794747"/>
            <a:ext cx="7591589" cy="243143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A camera specifically for use with a raspberry pi was selected. This camera is 32mm x 32mm and has a focal length of 6 mm. Pictured right.</a:t>
            </a:r>
          </a:p>
          <a:p>
            <a:endParaRPr lang="en-US" dirty="0"/>
          </a:p>
        </p:txBody>
      </p:sp>
      <p:sp>
        <p:nvSpPr>
          <p:cNvPr id="2241" name="TextBox 2240">
            <a:extLst>
              <a:ext uri="{FF2B5EF4-FFF2-40B4-BE49-F238E27FC236}">
                <a16:creationId xmlns:a16="http://schemas.microsoft.com/office/drawing/2014/main" id="{D5F9E91A-F69D-4DAB-8932-CA43EF411FF7}"/>
              </a:ext>
            </a:extLst>
          </p:cNvPr>
          <p:cNvSpPr txBox="1"/>
          <p:nvPr/>
        </p:nvSpPr>
        <p:spPr>
          <a:xfrm>
            <a:off x="9185186" y="22293095"/>
            <a:ext cx="5015291" cy="2062103"/>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The program interface used to capture Figures 4-6 was written using an open source Python code</a:t>
            </a:r>
            <a:r>
              <a:rPr lang="en-US" sz="3200" dirty="0"/>
              <a:t>. </a:t>
            </a:r>
          </a:p>
        </p:txBody>
      </p:sp>
      <p:sp>
        <p:nvSpPr>
          <p:cNvPr id="3" name="TextBox 2">
            <a:extLst>
              <a:ext uri="{FF2B5EF4-FFF2-40B4-BE49-F238E27FC236}">
                <a16:creationId xmlns:a16="http://schemas.microsoft.com/office/drawing/2014/main" id="{E5FB2406-1D5D-485E-B642-43818A48F5B5}"/>
              </a:ext>
            </a:extLst>
          </p:cNvPr>
          <p:cNvSpPr txBox="1"/>
          <p:nvPr/>
        </p:nvSpPr>
        <p:spPr>
          <a:xfrm>
            <a:off x="16067176" y="17002264"/>
            <a:ext cx="6264442" cy="461665"/>
          </a:xfrm>
          <a:prstGeom prst="rect">
            <a:avLst/>
          </a:prstGeom>
          <a:noFill/>
        </p:spPr>
        <p:txBody>
          <a:bodyPr wrap="square" rtlCol="0">
            <a:spAutoFit/>
          </a:bodyPr>
          <a:lstStyle/>
          <a:p>
            <a:r>
              <a:rPr lang="en-US" b="1" i="1" dirty="0">
                <a:latin typeface="Times New Roman" panose="02020603050405020304" pitchFamily="18" charset="0"/>
                <a:cs typeface="Times New Roman" panose="02020603050405020304" pitchFamily="18" charset="0"/>
              </a:rPr>
              <a:t>Figure 3</a:t>
            </a:r>
            <a:r>
              <a:rPr lang="en-US" i="1" dirty="0">
                <a:latin typeface="Times New Roman" panose="02020603050405020304" pitchFamily="18" charset="0"/>
                <a:cs typeface="Times New Roman" panose="02020603050405020304" pitchFamily="18" charset="0"/>
              </a:rPr>
              <a:t>: Tabletop Spectrometer Layout/Design </a:t>
            </a:r>
          </a:p>
        </p:txBody>
      </p:sp>
      <p:sp>
        <p:nvSpPr>
          <p:cNvPr id="4" name="TextBox 3">
            <a:extLst>
              <a:ext uri="{FF2B5EF4-FFF2-40B4-BE49-F238E27FC236}">
                <a16:creationId xmlns:a16="http://schemas.microsoft.com/office/drawing/2014/main" id="{917B29B1-DB30-4442-BB8D-142530BF71D5}"/>
              </a:ext>
            </a:extLst>
          </p:cNvPr>
          <p:cNvSpPr txBox="1"/>
          <p:nvPr/>
        </p:nvSpPr>
        <p:spPr>
          <a:xfrm>
            <a:off x="22507752" y="12942274"/>
            <a:ext cx="5913227" cy="8002191"/>
          </a:xfrm>
          <a:prstGeom prst="rect">
            <a:avLst/>
          </a:prstGeom>
          <a:noFill/>
        </p:spPr>
        <p:txBody>
          <a:bodyPr wrap="square" lIns="91440" tIns="45720" rIns="91440" bIns="45720" rtlCol="0" anchor="t">
            <a:spAutoFit/>
          </a:bodyPr>
          <a:lstStyle/>
          <a:p>
            <a:pPr>
              <a:spcBef>
                <a:spcPts val="0"/>
              </a:spcBef>
              <a:spcAft>
                <a:spcPts val="600"/>
              </a:spcAft>
            </a:pPr>
            <a:r>
              <a:rPr lang="en-US" sz="3600" dirty="0">
                <a:latin typeface="Times New Roman" panose="02020603050405020304" pitchFamily="18" charset="0"/>
                <a:cs typeface="Times New Roman" panose="02020603050405020304" pitchFamily="18" charset="0"/>
              </a:rPr>
              <a:t>Our design included the use of:</a:t>
            </a:r>
            <a:endParaRPr lang="en-US"/>
          </a:p>
          <a:p>
            <a:pPr>
              <a:spcBef>
                <a:spcPts val="0"/>
              </a:spcBef>
              <a:spcAft>
                <a:spcPts val="600"/>
              </a:spcAft>
            </a:pPr>
            <a:endParaRPr lang="en-US" sz="3600" dirty="0">
              <a:latin typeface="Times New Roman"/>
              <a:ea typeface="ＭＳ Ｐゴシック"/>
              <a:cs typeface="Times New Roman"/>
            </a:endParaRPr>
          </a:p>
          <a:p>
            <a:pPr marL="342900" indent="-342900">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2 mirrors</a:t>
            </a:r>
          </a:p>
          <a:p>
            <a:pPr marL="342900" indent="-342900">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5 cm focal length thin lens</a:t>
            </a:r>
          </a:p>
          <a:p>
            <a:pPr marL="342900" indent="-342900">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13400 lines/in diffraction film</a:t>
            </a:r>
          </a:p>
          <a:p>
            <a:pPr marL="342900" indent="-342900">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Slit</a:t>
            </a:r>
          </a:p>
          <a:p>
            <a:pPr marL="342900" indent="-342900">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Waveshare Camera Board for Raspberry Pi</a:t>
            </a:r>
          </a:p>
          <a:p>
            <a:pPr marL="342900" indent="-342900">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Raspberry Pi Model B with </a:t>
            </a:r>
            <a:r>
              <a:rPr lang="en-US" sz="3600" i="0" dirty="0">
                <a:solidFill>
                  <a:srgbClr val="222222"/>
                </a:solidFill>
                <a:effectLst/>
                <a:latin typeface="Times New Roman" panose="02020603050405020304" pitchFamily="18" charset="0"/>
                <a:cs typeface="Times New Roman" panose="02020603050405020304" pitchFamily="18" charset="0"/>
              </a:rPr>
              <a:t>PoE+ HAT</a:t>
            </a:r>
          </a:p>
          <a:p>
            <a:pPr marL="342900" indent="-342900">
              <a:buFont typeface="Arial" panose="020B0604020202020204" pitchFamily="34" charset="0"/>
              <a:buChar char="•"/>
            </a:pPr>
            <a:r>
              <a:rPr lang="en-US" sz="3600" dirty="0">
                <a:solidFill>
                  <a:srgbClr val="222222"/>
                </a:solidFill>
                <a:latin typeface="Times New Roman" panose="02020603050405020304" pitchFamily="18" charset="0"/>
                <a:cs typeface="Times New Roman" panose="02020603050405020304" pitchFamily="18" charset="0"/>
              </a:rPr>
              <a:t>Computer monitor</a:t>
            </a:r>
            <a:endParaRPr lang="en-US" sz="3600" i="0" dirty="0">
              <a:solidFill>
                <a:srgbClr val="222222"/>
              </a:solidFill>
              <a:effectLst/>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sz="36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sz="3600"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BF381C3E-A185-4B3C-BBFD-2137CFB1798D}"/>
              </a:ext>
            </a:extLst>
          </p:cNvPr>
          <p:cNvSpPr txBox="1"/>
          <p:nvPr/>
        </p:nvSpPr>
        <p:spPr>
          <a:xfrm>
            <a:off x="15834336" y="26918137"/>
            <a:ext cx="4774037" cy="461665"/>
          </a:xfrm>
          <a:prstGeom prst="rect">
            <a:avLst/>
          </a:prstGeom>
          <a:noFill/>
        </p:spPr>
        <p:txBody>
          <a:bodyPr wrap="square" lIns="91440" tIns="45720" rIns="91440" bIns="45720" rtlCol="0" anchor="t">
            <a:spAutoFit/>
          </a:bodyPr>
          <a:lstStyle/>
          <a:p>
            <a:r>
              <a:rPr lang="en-US" b="1" i="1" dirty="0">
                <a:latin typeface="Times New Roman"/>
                <a:ea typeface="ＭＳ Ｐゴシック"/>
                <a:cs typeface="Times New Roman"/>
              </a:rPr>
              <a:t>Figure 4</a:t>
            </a:r>
            <a:r>
              <a:rPr lang="en-US" i="1" dirty="0">
                <a:latin typeface="Times New Roman"/>
                <a:ea typeface="ＭＳ Ｐゴシック"/>
                <a:cs typeface="Times New Roman"/>
              </a:rPr>
              <a:t>: Spectra for Krypton</a:t>
            </a:r>
            <a:endParaRPr lang="en-US" i="1"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CB16116B-EABD-4699-A9AE-E64E019134BD}"/>
              </a:ext>
            </a:extLst>
          </p:cNvPr>
          <p:cNvSpPr txBox="1"/>
          <p:nvPr/>
        </p:nvSpPr>
        <p:spPr>
          <a:xfrm>
            <a:off x="19985241" y="26938294"/>
            <a:ext cx="5003800" cy="461665"/>
          </a:xfrm>
          <a:prstGeom prst="rect">
            <a:avLst/>
          </a:prstGeom>
          <a:noFill/>
        </p:spPr>
        <p:txBody>
          <a:bodyPr wrap="square" lIns="91440" tIns="45720" rIns="91440" bIns="45720" rtlCol="0" anchor="t">
            <a:spAutoFit/>
          </a:bodyPr>
          <a:lstStyle/>
          <a:p>
            <a:r>
              <a:rPr lang="en-US" b="1" i="1" dirty="0">
                <a:latin typeface="Times New Roman"/>
                <a:ea typeface="ＭＳ Ｐゴシック"/>
                <a:cs typeface="Times New Roman"/>
              </a:rPr>
              <a:t>Figure 5</a:t>
            </a:r>
            <a:r>
              <a:rPr lang="en-US" i="1" dirty="0">
                <a:latin typeface="Times New Roman"/>
                <a:ea typeface="ＭＳ Ｐゴシック"/>
                <a:cs typeface="Times New Roman"/>
              </a:rPr>
              <a:t>: Spectra for Helium</a:t>
            </a:r>
            <a:endParaRPr lang="en-US" i="1"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59B9CD56-D356-4CC4-BFB9-FC0964993ECB}"/>
              </a:ext>
            </a:extLst>
          </p:cNvPr>
          <p:cNvSpPr txBox="1"/>
          <p:nvPr/>
        </p:nvSpPr>
        <p:spPr>
          <a:xfrm>
            <a:off x="24208097" y="26918137"/>
            <a:ext cx="4042050" cy="461665"/>
          </a:xfrm>
          <a:prstGeom prst="rect">
            <a:avLst/>
          </a:prstGeom>
          <a:noFill/>
        </p:spPr>
        <p:txBody>
          <a:bodyPr wrap="square" lIns="91440" tIns="45720" rIns="91440" bIns="45720" rtlCol="0" anchor="t">
            <a:spAutoFit/>
          </a:bodyPr>
          <a:lstStyle/>
          <a:p>
            <a:r>
              <a:rPr lang="en-US" b="1" i="1" dirty="0">
                <a:latin typeface="Times New Roman"/>
                <a:ea typeface="ＭＳ Ｐゴシック"/>
                <a:cs typeface="Times New Roman"/>
              </a:rPr>
              <a:t>Figure 6</a:t>
            </a:r>
            <a:r>
              <a:rPr lang="en-US" i="1" dirty="0">
                <a:latin typeface="Times New Roman"/>
                <a:ea typeface="ＭＳ Ｐゴシック"/>
                <a:cs typeface="Times New Roman"/>
              </a:rPr>
              <a:t>: Spectra for Mercury</a:t>
            </a:r>
            <a:endParaRPr lang="en-US" i="1" dirty="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A8B33D7C-B50F-41A1-AF7B-FA2C3930B208}"/>
              </a:ext>
            </a:extLst>
          </p:cNvPr>
          <p:cNvSpPr txBox="1"/>
          <p:nvPr/>
        </p:nvSpPr>
        <p:spPr>
          <a:xfrm>
            <a:off x="15738475" y="27432842"/>
            <a:ext cx="13008717" cy="255454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We were successful in designing our own spectrometer. Pictured above in Figures 4-6 are the spectrums of several elements. The elements are contained within electrode tubes and energized using electromagnetic radiation (light). The emitted spectrum was focused, filtered, and captured using the designed spectroscope.</a:t>
            </a:r>
          </a:p>
        </p:txBody>
      </p:sp>
      <p:sp>
        <p:nvSpPr>
          <p:cNvPr id="14" name="TextBox 13">
            <a:extLst>
              <a:ext uri="{FF2B5EF4-FFF2-40B4-BE49-F238E27FC236}">
                <a16:creationId xmlns:a16="http://schemas.microsoft.com/office/drawing/2014/main" id="{08E6ECDB-C58F-4B75-9EA7-E009B842BF34}"/>
              </a:ext>
            </a:extLst>
          </p:cNvPr>
          <p:cNvSpPr txBox="1"/>
          <p:nvPr/>
        </p:nvSpPr>
        <p:spPr>
          <a:xfrm>
            <a:off x="32172843" y="19833271"/>
            <a:ext cx="7200572" cy="461665"/>
          </a:xfrm>
          <a:prstGeom prst="rect">
            <a:avLst/>
          </a:prstGeom>
          <a:noFill/>
        </p:spPr>
        <p:txBody>
          <a:bodyPr wrap="square" lIns="91440" tIns="45720" rIns="91440" bIns="45720" rtlCol="0" anchor="t">
            <a:spAutoFit/>
          </a:bodyPr>
          <a:lstStyle/>
          <a:p>
            <a:r>
              <a:rPr lang="en-US" b="1" i="1" dirty="0">
                <a:latin typeface="Times New Roman"/>
                <a:ea typeface="ＭＳ Ｐゴシック"/>
                <a:cs typeface="Times New Roman"/>
              </a:rPr>
              <a:t>Figure 7</a:t>
            </a:r>
            <a:r>
              <a:rPr lang="en-US" i="1" dirty="0">
                <a:latin typeface="Times New Roman"/>
                <a:ea typeface="ＭＳ Ｐゴシック"/>
                <a:cs typeface="Times New Roman"/>
              </a:rPr>
              <a:t>:  Drawing of Potential Spectrometer Container</a:t>
            </a:r>
          </a:p>
        </p:txBody>
      </p:sp>
      <p:sp>
        <p:nvSpPr>
          <p:cNvPr id="16" name="TextBox 15">
            <a:extLst>
              <a:ext uri="{FF2B5EF4-FFF2-40B4-BE49-F238E27FC236}">
                <a16:creationId xmlns:a16="http://schemas.microsoft.com/office/drawing/2014/main" id="{5787D166-DEA1-448E-A3F9-26D8B016BFE5}"/>
              </a:ext>
            </a:extLst>
          </p:cNvPr>
          <p:cNvSpPr txBox="1"/>
          <p:nvPr/>
        </p:nvSpPr>
        <p:spPr>
          <a:xfrm>
            <a:off x="30399283" y="20929313"/>
            <a:ext cx="12686634" cy="3077766"/>
          </a:xfrm>
          <a:prstGeom prst="rect">
            <a:avLst/>
          </a:prstGeom>
          <a:noFill/>
        </p:spPr>
        <p:txBody>
          <a:bodyPr wrap="square" rtlCol="0" anchor="ctr">
            <a:spAutoFit/>
          </a:bodyPr>
          <a:lstStyle/>
          <a:p>
            <a:pPr>
              <a:spcAft>
                <a:spcPts val="1200"/>
              </a:spcAft>
            </a:pPr>
            <a:r>
              <a:rPr lang="en-US" sz="3200" b="1" u="sng" dirty="0">
                <a:latin typeface="Times New Roman" panose="02020603050405020304" pitchFamily="18" charset="0"/>
                <a:cs typeface="Times New Roman" panose="02020603050405020304" pitchFamily="18" charset="0"/>
              </a:rPr>
              <a:t>Future Improvements</a:t>
            </a:r>
          </a:p>
          <a:p>
            <a:pPr marL="800100" lvl="1" indent="-342900">
              <a:spcAft>
                <a:spcPts val="0"/>
              </a:spcAft>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3D printing a “container” to hold the individual parts of the spectrometer</a:t>
            </a:r>
          </a:p>
          <a:p>
            <a:pPr marL="800100" lvl="1" indent="-342900">
              <a:spcAft>
                <a:spcPts val="0"/>
              </a:spcAft>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Coding our own user interface for examining the emitted spectra</a:t>
            </a:r>
          </a:p>
          <a:p>
            <a:pPr marL="800100" lvl="1" indent="-342900">
              <a:spcAft>
                <a:spcPts val="0"/>
              </a:spcAft>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Modify the design to contain fewer parts of better quality</a:t>
            </a:r>
          </a:p>
          <a:p>
            <a:endParaRPr lang="en-US" u="sng" dirty="0">
              <a:latin typeface="Times New Roman" panose="02020603050405020304" pitchFamily="18" charset="0"/>
              <a:cs typeface="Times New Roman" panose="02020603050405020304" pitchFamily="18" charset="0"/>
            </a:endParaRPr>
          </a:p>
        </p:txBody>
      </p:sp>
      <p:pic>
        <p:nvPicPr>
          <p:cNvPr id="17" name="Picture 17" descr="Chart, diagram&#10;&#10;Description automatically generated">
            <a:extLst>
              <a:ext uri="{FF2B5EF4-FFF2-40B4-BE49-F238E27FC236}">
                <a16:creationId xmlns:a16="http://schemas.microsoft.com/office/drawing/2014/main" id="{DC8E7D8B-B0AA-BC8E-8AE4-82DDA6996E1F}"/>
              </a:ext>
            </a:extLst>
          </p:cNvPr>
          <p:cNvPicPr>
            <a:picLocks noChangeAspect="1"/>
          </p:cNvPicPr>
          <p:nvPr/>
        </p:nvPicPr>
        <p:blipFill rotWithShape="1">
          <a:blip r:embed="rId10"/>
          <a:srcRect l="47949" r="-283" b="1486"/>
          <a:stretch/>
        </p:blipFill>
        <p:spPr>
          <a:xfrm>
            <a:off x="15459667" y="23802664"/>
            <a:ext cx="3980404" cy="29544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8" name="Picture 18" descr="Diagram&#10;&#10;Description automatically generated">
            <a:extLst>
              <a:ext uri="{FF2B5EF4-FFF2-40B4-BE49-F238E27FC236}">
                <a16:creationId xmlns:a16="http://schemas.microsoft.com/office/drawing/2014/main" id="{C7B9B4F5-9CD1-5DCE-B818-3AAD85A73EE0}"/>
              </a:ext>
            </a:extLst>
          </p:cNvPr>
          <p:cNvPicPr>
            <a:picLocks noChangeAspect="1"/>
          </p:cNvPicPr>
          <p:nvPr/>
        </p:nvPicPr>
        <p:blipFill rotWithShape="1">
          <a:blip r:embed="rId11"/>
          <a:srcRect l="29393" r="13279" b="667"/>
          <a:stretch/>
        </p:blipFill>
        <p:spPr>
          <a:xfrm>
            <a:off x="19824413" y="23800591"/>
            <a:ext cx="4008930" cy="295698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 name="Picture 20" descr="Chart&#10;&#10;Description automatically generated">
            <a:extLst>
              <a:ext uri="{FF2B5EF4-FFF2-40B4-BE49-F238E27FC236}">
                <a16:creationId xmlns:a16="http://schemas.microsoft.com/office/drawing/2014/main" id="{37BB01E3-7F5D-97A9-0323-C4D81AF1E737}"/>
              </a:ext>
            </a:extLst>
          </p:cNvPr>
          <p:cNvPicPr>
            <a:picLocks noChangeAspect="1"/>
          </p:cNvPicPr>
          <p:nvPr/>
        </p:nvPicPr>
        <p:blipFill rotWithShape="1">
          <a:blip r:embed="rId12"/>
          <a:srcRect l="24565" t="268" r="23421" b="-541"/>
          <a:stretch/>
        </p:blipFill>
        <p:spPr>
          <a:xfrm>
            <a:off x="24207393" y="23801881"/>
            <a:ext cx="3892677" cy="303084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6" descr="A picture containing indoor&#10;&#10;Description automatically generated">
            <a:extLst>
              <a:ext uri="{FF2B5EF4-FFF2-40B4-BE49-F238E27FC236}">
                <a16:creationId xmlns:a16="http://schemas.microsoft.com/office/drawing/2014/main" id="{3906CFF3-6C22-6FA8-174A-A0FABC7E82E8}"/>
              </a:ext>
            </a:extLst>
          </p:cNvPr>
          <p:cNvPicPr>
            <a:picLocks noChangeAspect="1"/>
          </p:cNvPicPr>
          <p:nvPr/>
        </p:nvPicPr>
        <p:blipFill>
          <a:blip r:embed="rId13"/>
          <a:stretch>
            <a:fillRect/>
          </a:stretch>
        </p:blipFill>
        <p:spPr>
          <a:xfrm>
            <a:off x="16248648" y="12518054"/>
            <a:ext cx="5856702" cy="43351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14" descr="Diagram, engineering drawing&#10;&#10;Description automatically generated">
            <a:extLst>
              <a:ext uri="{FF2B5EF4-FFF2-40B4-BE49-F238E27FC236}">
                <a16:creationId xmlns:a16="http://schemas.microsoft.com/office/drawing/2014/main" id="{6D7505D6-9E2D-C6D5-E6DA-88DB03113241}"/>
              </a:ext>
            </a:extLst>
          </p:cNvPr>
          <p:cNvPicPr>
            <a:picLocks noChangeAspect="1"/>
          </p:cNvPicPr>
          <p:nvPr/>
        </p:nvPicPr>
        <p:blipFill>
          <a:blip r:embed="rId14"/>
          <a:stretch>
            <a:fillRect/>
          </a:stretch>
        </p:blipFill>
        <p:spPr>
          <a:xfrm rot="16200000">
            <a:off x="33548143" y="15160352"/>
            <a:ext cx="3834418" cy="528228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2789</TotalTime>
  <Words>597</Words>
  <Application>Microsoft Office PowerPoint</Application>
  <PresentationFormat>Custom</PresentationFormat>
  <Paragraphs>51</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Blank Presentation</vt:lpstr>
      <vt:lpstr>PowerPoint Presentation</vt:lpstr>
    </vt:vector>
  </TitlesOfParts>
  <Manager/>
  <Company>Arkansas Tech University</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Sarah Gordon</dc:creator>
  <cp:keywords/>
  <dc:description/>
  <cp:lastModifiedBy>Tori Freeman</cp:lastModifiedBy>
  <cp:revision>205</cp:revision>
  <cp:lastPrinted>2023-01-18T16:05:18Z</cp:lastPrinted>
  <dcterms:created xsi:type="dcterms:W3CDTF">2005-02-24T03:11:54Z</dcterms:created>
  <dcterms:modified xsi:type="dcterms:W3CDTF">2023-04-25T05:09:48Z</dcterms:modified>
  <cp:category/>
</cp:coreProperties>
</file>