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C_FA16E021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sldIdLst>
    <p:sldId id="256" r:id="rId5"/>
    <p:sldId id="257" r:id="rId6"/>
    <p:sldId id="268" r:id="rId7"/>
    <p:sldId id="260" r:id="rId8"/>
    <p:sldId id="258" r:id="rId9"/>
    <p:sldId id="286" r:id="rId10"/>
    <p:sldId id="261" r:id="rId11"/>
    <p:sldId id="275" r:id="rId12"/>
    <p:sldId id="270" r:id="rId13"/>
    <p:sldId id="276" r:id="rId14"/>
    <p:sldId id="277" r:id="rId15"/>
    <p:sldId id="262" r:id="rId16"/>
    <p:sldId id="263" r:id="rId17"/>
    <p:sldId id="278" r:id="rId18"/>
    <p:sldId id="279" r:id="rId19"/>
    <p:sldId id="280" r:id="rId20"/>
    <p:sldId id="283" r:id="rId21"/>
    <p:sldId id="269" r:id="rId22"/>
    <p:sldId id="264" r:id="rId23"/>
    <p:sldId id="265" r:id="rId24"/>
    <p:sldId id="281" r:id="rId25"/>
    <p:sldId id="287" r:id="rId26"/>
    <p:sldId id="288" r:id="rId27"/>
    <p:sldId id="290" r:id="rId28"/>
    <p:sldId id="291" r:id="rId29"/>
    <p:sldId id="292" r:id="rId30"/>
    <p:sldId id="293" r:id="rId31"/>
    <p:sldId id="289" r:id="rId32"/>
    <p:sldId id="282" r:id="rId33"/>
    <p:sldId id="284" r:id="rId34"/>
    <p:sldId id="266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AF2F89-5590-44E7-BC1C-B5DB816AD076}">
          <p14:sldIdLst>
            <p14:sldId id="256"/>
            <p14:sldId id="257"/>
            <p14:sldId id="268"/>
            <p14:sldId id="260"/>
            <p14:sldId id="258"/>
            <p14:sldId id="286"/>
            <p14:sldId id="261"/>
            <p14:sldId id="275"/>
            <p14:sldId id="270"/>
            <p14:sldId id="276"/>
            <p14:sldId id="277"/>
            <p14:sldId id="262"/>
            <p14:sldId id="263"/>
            <p14:sldId id="278"/>
            <p14:sldId id="279"/>
            <p14:sldId id="280"/>
            <p14:sldId id="283"/>
            <p14:sldId id="269"/>
            <p14:sldId id="264"/>
            <p14:sldId id="265"/>
            <p14:sldId id="281"/>
            <p14:sldId id="287"/>
            <p14:sldId id="288"/>
            <p14:sldId id="290"/>
            <p14:sldId id="291"/>
            <p14:sldId id="292"/>
            <p14:sldId id="293"/>
            <p14:sldId id="289"/>
            <p14:sldId id="282"/>
            <p14:sldId id="284"/>
            <p14:sldId id="26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AF0397-9643-E571-E779-2320BACD16CF}" name="Garrett Kenney" initials="GK" userId="S::gkenney@atu.edu::9ee20c4a-ec72-478c-b3d8-c43503de91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AAACE-57F0-4A55-98AE-11C9568F0868}" v="218" dt="2023-03-09T18:09:24.541"/>
    <p1510:client id="{2444703E-776D-4397-82D8-D210AB803DFA}" v="9" dt="2023-03-09T03:47:21.587"/>
    <p1510:client id="{29ED2F0A-5A98-474B-8051-4DBF4295AAF1}" v="4" dt="2023-03-09T04:32:54.502"/>
    <p1510:client id="{3DDCDD50-1E13-4CC6-A9FD-4CF75C66555A}" v="558" dt="2023-03-09T03:32:31.275"/>
    <p1510:client id="{3F652ACE-F2A3-75D4-7243-4177485C9BAB}" v="58" dt="2023-04-25T05:17:45.317"/>
    <p1510:client id="{41B63EB0-0FAC-CA38-30E5-12B75805CD51}" v="73" dt="2023-04-24T23:22:35.964"/>
    <p1510:client id="{4CD7477A-5C42-BC0E-4278-CCAD1BF1E4BC}" v="374" dt="2023-04-25T05:23:37.491"/>
    <p1510:client id="{503AEF1E-96E8-4E51-945C-A9025644E439}" v="213" dt="2023-03-09T04:21:41.324"/>
    <p1510:client id="{508A86BF-AEC4-49A0-AC4F-251DB0938BB4}" v="15" dt="2023-03-09T18:48:29.767"/>
    <p1510:client id="{7A8BC028-A008-BFC4-8805-F3838883EDB6}" v="23" dt="2023-04-24T23:30:16.360"/>
    <p1510:client id="{7F880CAA-44A3-4CD7-B958-E0A099299554}" v="974" dt="2023-03-09T21:16:39.652"/>
    <p1510:client id="{81DDFA45-4C07-4D60-9964-76289E8447AC}" v="798" dt="2023-03-09T03:38:57.567"/>
    <p1510:client id="{82056C02-390C-1F9E-1F1F-F35CAF270B93}" v="183" dt="2023-04-25T04:07:44.078"/>
    <p1510:client id="{8771F32E-8F00-AEDE-2834-E86BCF6F1431}" v="724" dt="2023-04-25T05:27:04.689"/>
    <p1510:client id="{97C67A0A-CF93-924B-2BCF-4E5232F3DFE2}" v="86" dt="2023-04-25T03:50:41.142"/>
    <p1510:client id="{A0914069-30BC-EF30-7805-9890C79B0923}" v="303" dt="2023-04-24T23:34:29.172"/>
    <p1510:client id="{A5B8D1D1-0C42-6EC3-448E-8490AFD68A71}" v="90" dt="2023-04-25T03:04:59.650"/>
    <p1510:client id="{BB938195-4753-4DF9-9DFF-DD09B5EAD68E}" v="74" dt="2023-04-25T01:25:59.863"/>
    <p1510:client id="{C786542A-036B-7AA5-49FA-A68974F9CD2C}" v="16" dt="2023-04-24T23:49:58.158"/>
    <p1510:client id="{D218C69E-C211-4BD9-B72A-E279AD761501}" v="1236" dt="2023-03-09T04:17:39.064"/>
    <p1510:client id="{D90FCE5A-DBCB-4E7B-813A-8DC6A47E2BF2}" v="1193" dt="2023-03-09T20:54:32.817"/>
    <p1510:client id="{FDBFA98D-2F86-1086-3ACA-C41969A1A765}" v="2" dt="2023-04-25T03:07:23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10C_FA16E0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0DA494-1A38-4223-A8B6-6881C32CF2E5}" authorId="{87AF0397-9643-E571-E779-2320BACD16CF}" status="resolved" created="2023-04-24T23:29:28.290" complete="100000">
    <pc:sldMkLst xmlns:pc="http://schemas.microsoft.com/office/powerpoint/2013/main/command">
      <pc:docMk/>
      <pc:sldMk cId="4195803169" sldId="268"/>
    </pc:sldMkLst>
    <p188:txBody>
      <a:bodyPr/>
      <a:lstStyle/>
      <a:p>
        <a:r>
          <a:rPr lang="en-US"/>
          <a:t>Shorten bullet points to where it reads better.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09455-1396-4F9A-9DCB-30BB738F0C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01436DF-D4BB-44CB-ADD3-D8AD00BCFF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Premium Retail Services</a:t>
          </a:r>
          <a:endParaRPr lang="en-US"/>
        </a:p>
      </dgm:t>
    </dgm:pt>
    <dgm:pt modelId="{6A1C9386-98F9-4E14-9E54-7686E9758983}" type="parTrans" cxnId="{4EABD39B-983C-4CD8-B890-F943B92BDE34}">
      <dgm:prSet/>
      <dgm:spPr/>
      <dgm:t>
        <a:bodyPr/>
        <a:lstStyle/>
        <a:p>
          <a:endParaRPr lang="en-US"/>
        </a:p>
      </dgm:t>
    </dgm:pt>
    <dgm:pt modelId="{8D5954CB-C730-4E39-89FF-874E49D7EAF1}" type="sibTrans" cxnId="{4EABD39B-983C-4CD8-B890-F943B92BDE34}">
      <dgm:prSet/>
      <dgm:spPr/>
      <dgm:t>
        <a:bodyPr/>
        <a:lstStyle/>
        <a:p>
          <a:endParaRPr lang="en-US"/>
        </a:p>
      </dgm:t>
    </dgm:pt>
    <dgm:pt modelId="{44A72CD2-C2B1-435D-91D2-A2390C222C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Sitka Banner"/>
            </a:rPr>
            <a:t>Third party phone sales specialist</a:t>
          </a:r>
          <a:endParaRPr lang="en-US"/>
        </a:p>
      </dgm:t>
    </dgm:pt>
    <dgm:pt modelId="{C2EF8F48-8F98-40CE-B1CB-64536BE05C26}" type="parTrans" cxnId="{5D4BC364-4414-4C1F-ADE6-4B99402A3E8D}">
      <dgm:prSet/>
      <dgm:spPr/>
      <dgm:t>
        <a:bodyPr/>
        <a:lstStyle/>
        <a:p>
          <a:endParaRPr lang="en-US"/>
        </a:p>
      </dgm:t>
    </dgm:pt>
    <dgm:pt modelId="{8161B623-AB27-4CBE-828D-7B82EBA68143}" type="sibTrans" cxnId="{5D4BC364-4414-4C1F-ADE6-4B99402A3E8D}">
      <dgm:prSet/>
      <dgm:spPr/>
      <dgm:t>
        <a:bodyPr/>
        <a:lstStyle/>
        <a:p>
          <a:endParaRPr lang="en-US"/>
        </a:p>
      </dgm:t>
    </dgm:pt>
    <dgm:pt modelId="{6260A90F-731F-47FA-867E-422226C2CE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Assist with selling and setup of phones</a:t>
          </a:r>
        </a:p>
      </dgm:t>
    </dgm:pt>
    <dgm:pt modelId="{25FFDB77-41A3-4B0D-BED7-DDE026E7E5B7}" type="parTrans" cxnId="{6BF0BC05-A7EC-4482-BC78-5DF56D1694C5}">
      <dgm:prSet/>
      <dgm:spPr/>
      <dgm:t>
        <a:bodyPr/>
        <a:lstStyle/>
        <a:p>
          <a:endParaRPr lang="en-US"/>
        </a:p>
      </dgm:t>
    </dgm:pt>
    <dgm:pt modelId="{71C967C0-3AE3-47C5-A7C1-C059078E4C9B}" type="sibTrans" cxnId="{6BF0BC05-A7EC-4482-BC78-5DF56D1694C5}">
      <dgm:prSet/>
      <dgm:spPr/>
      <dgm:t>
        <a:bodyPr/>
        <a:lstStyle/>
        <a:p>
          <a:endParaRPr lang="en-US"/>
        </a:p>
      </dgm:t>
    </dgm:pt>
    <dgm:pt modelId="{E9D96BDA-2D4F-4719-AB2F-E061D9976D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Currently only assist in store customers</a:t>
          </a:r>
        </a:p>
      </dgm:t>
    </dgm:pt>
    <dgm:pt modelId="{A6CFEEB8-96EA-4433-BC73-A14B4F935D6D}" type="parTrans" cxnId="{4081F6A5-5714-4F99-ADFF-724BB89C542A}">
      <dgm:prSet/>
      <dgm:spPr/>
      <dgm:t>
        <a:bodyPr/>
        <a:lstStyle/>
        <a:p>
          <a:endParaRPr lang="en-US"/>
        </a:p>
      </dgm:t>
    </dgm:pt>
    <dgm:pt modelId="{9A4E3FC7-8314-43BD-816F-60CD430E2947}" type="sibTrans" cxnId="{4081F6A5-5714-4F99-ADFF-724BB89C542A}">
      <dgm:prSet/>
      <dgm:spPr/>
      <dgm:t>
        <a:bodyPr/>
        <a:lstStyle/>
        <a:p>
          <a:endParaRPr lang="en-US"/>
        </a:p>
      </dgm:t>
    </dgm:pt>
    <dgm:pt modelId="{323E6E47-4BD4-466F-A7EF-7820289E60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Sitka Banner"/>
            </a:rPr>
            <a:t>Business needs to have information shown out of stor</a:t>
          </a:r>
          <a:endParaRPr lang="en-US"/>
        </a:p>
      </dgm:t>
    </dgm:pt>
    <dgm:pt modelId="{10B686FC-E645-4F98-8405-322BF37E97B1}" type="parTrans" cxnId="{6EC1CE0D-AB11-46B2-BE6A-FD2E3E1085A4}">
      <dgm:prSet/>
      <dgm:spPr/>
      <dgm:t>
        <a:bodyPr/>
        <a:lstStyle/>
        <a:p>
          <a:endParaRPr lang="en-US"/>
        </a:p>
      </dgm:t>
    </dgm:pt>
    <dgm:pt modelId="{41307261-4E50-42E6-8B4B-2B719802C15E}" type="sibTrans" cxnId="{6EC1CE0D-AB11-46B2-BE6A-FD2E3E1085A4}">
      <dgm:prSet/>
      <dgm:spPr/>
      <dgm:t>
        <a:bodyPr/>
        <a:lstStyle/>
        <a:p>
          <a:endParaRPr lang="en-US"/>
        </a:p>
      </dgm:t>
    </dgm:pt>
    <dgm:pt modelId="{4273F400-31E1-4A97-A6AD-76BBCC8433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Sitka Banner"/>
            </a:rPr>
            <a:t>Business needs sales pipeline to increase sales conversion rate</a:t>
          </a:r>
          <a:endParaRPr lang="en-US"/>
        </a:p>
      </dgm:t>
    </dgm:pt>
    <dgm:pt modelId="{494397AF-5442-4C33-BC1B-1175B057750A}" type="parTrans" cxnId="{C6986312-F44B-48D3-9859-91788C486400}">
      <dgm:prSet/>
      <dgm:spPr/>
      <dgm:t>
        <a:bodyPr/>
        <a:lstStyle/>
        <a:p>
          <a:endParaRPr lang="en-US"/>
        </a:p>
      </dgm:t>
    </dgm:pt>
    <dgm:pt modelId="{F156D57E-2ED7-4C17-AA22-C8267ED756A1}" type="sibTrans" cxnId="{C6986312-F44B-48D3-9859-91788C486400}">
      <dgm:prSet/>
      <dgm:spPr/>
      <dgm:t>
        <a:bodyPr/>
        <a:lstStyle/>
        <a:p>
          <a:endParaRPr lang="en-US"/>
        </a:p>
      </dgm:t>
    </dgm:pt>
    <dgm:pt modelId="{73C2AE4C-492D-4ACC-8E83-AA0257D2F001}" type="pres">
      <dgm:prSet presAssocID="{96F09455-1396-4F9A-9DCB-30BB738F0C9F}" presName="root" presStyleCnt="0">
        <dgm:presLayoutVars>
          <dgm:dir/>
          <dgm:resizeHandles val="exact"/>
        </dgm:presLayoutVars>
      </dgm:prSet>
      <dgm:spPr/>
    </dgm:pt>
    <dgm:pt modelId="{89A76201-D5C2-493C-951E-69D3CE2C5B9E}" type="pres">
      <dgm:prSet presAssocID="{E01436DF-D4BB-44CB-ADD3-D8AD00BCFF3E}" presName="compNode" presStyleCnt="0"/>
      <dgm:spPr/>
    </dgm:pt>
    <dgm:pt modelId="{2429C30B-33BA-4DE1-B57E-7A39FC0397D2}" type="pres">
      <dgm:prSet presAssocID="{E01436DF-D4BB-44CB-ADD3-D8AD00BCFF3E}" presName="bgRect" presStyleLbl="bgShp" presStyleIdx="0" presStyleCnt="6"/>
      <dgm:spPr/>
    </dgm:pt>
    <dgm:pt modelId="{1BD52612-B7F1-4520-99ED-1EB9E97AA5C5}" type="pres">
      <dgm:prSet presAssocID="{E01436DF-D4BB-44CB-ADD3-D8AD00BCFF3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C7B9955A-9E41-48B9-8739-9ADE03862CF8}" type="pres">
      <dgm:prSet presAssocID="{E01436DF-D4BB-44CB-ADD3-D8AD00BCFF3E}" presName="spaceRect" presStyleCnt="0"/>
      <dgm:spPr/>
    </dgm:pt>
    <dgm:pt modelId="{40A6F219-978F-4E6C-BC7B-0206061D6252}" type="pres">
      <dgm:prSet presAssocID="{E01436DF-D4BB-44CB-ADD3-D8AD00BCFF3E}" presName="parTx" presStyleLbl="revTx" presStyleIdx="0" presStyleCnt="6">
        <dgm:presLayoutVars>
          <dgm:chMax val="0"/>
          <dgm:chPref val="0"/>
        </dgm:presLayoutVars>
      </dgm:prSet>
      <dgm:spPr/>
    </dgm:pt>
    <dgm:pt modelId="{B5F1A591-70E8-4597-A0F5-431A6826E2B5}" type="pres">
      <dgm:prSet presAssocID="{8D5954CB-C730-4E39-89FF-874E49D7EAF1}" presName="sibTrans" presStyleCnt="0"/>
      <dgm:spPr/>
    </dgm:pt>
    <dgm:pt modelId="{E60A03B6-5FEF-4D69-875A-5BA4EB3C2929}" type="pres">
      <dgm:prSet presAssocID="{44A72CD2-C2B1-435D-91D2-A2390C222C79}" presName="compNode" presStyleCnt="0"/>
      <dgm:spPr/>
    </dgm:pt>
    <dgm:pt modelId="{5F48588B-DC96-41C2-85C9-D21363349C5A}" type="pres">
      <dgm:prSet presAssocID="{44A72CD2-C2B1-435D-91D2-A2390C222C79}" presName="bgRect" presStyleLbl="bgShp" presStyleIdx="1" presStyleCnt="6"/>
      <dgm:spPr/>
    </dgm:pt>
    <dgm:pt modelId="{62138C74-6E91-4E4B-8D1E-9882D6178CF8}" type="pres">
      <dgm:prSet presAssocID="{44A72CD2-C2B1-435D-91D2-A2390C222C7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751AA11-AC52-4706-B4CA-1CD4191D6F94}" type="pres">
      <dgm:prSet presAssocID="{44A72CD2-C2B1-435D-91D2-A2390C222C79}" presName="spaceRect" presStyleCnt="0"/>
      <dgm:spPr/>
    </dgm:pt>
    <dgm:pt modelId="{E1326593-F82F-4D0B-80AA-54E0D6502ECA}" type="pres">
      <dgm:prSet presAssocID="{44A72CD2-C2B1-435D-91D2-A2390C222C79}" presName="parTx" presStyleLbl="revTx" presStyleIdx="1" presStyleCnt="6">
        <dgm:presLayoutVars>
          <dgm:chMax val="0"/>
          <dgm:chPref val="0"/>
        </dgm:presLayoutVars>
      </dgm:prSet>
      <dgm:spPr/>
    </dgm:pt>
    <dgm:pt modelId="{066D8A56-1E40-49DF-84E2-59FC26D6B5F3}" type="pres">
      <dgm:prSet presAssocID="{8161B623-AB27-4CBE-828D-7B82EBA68143}" presName="sibTrans" presStyleCnt="0"/>
      <dgm:spPr/>
    </dgm:pt>
    <dgm:pt modelId="{CBFA5D65-B898-46C1-AA89-3955434ECC2E}" type="pres">
      <dgm:prSet presAssocID="{6260A90F-731F-47FA-867E-422226C2CE2F}" presName="compNode" presStyleCnt="0"/>
      <dgm:spPr/>
    </dgm:pt>
    <dgm:pt modelId="{92811056-0444-4C63-8AC3-A192834A24E0}" type="pres">
      <dgm:prSet presAssocID="{6260A90F-731F-47FA-867E-422226C2CE2F}" presName="bgRect" presStyleLbl="bgShp" presStyleIdx="2" presStyleCnt="6"/>
      <dgm:spPr/>
    </dgm:pt>
    <dgm:pt modelId="{7F8C7A39-8227-4F1D-B379-CD8A44C4F99A}" type="pres">
      <dgm:prSet presAssocID="{6260A90F-731F-47FA-867E-422226C2CE2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2DCD797-B7AD-45A7-BD94-A77A08DA9AA7}" type="pres">
      <dgm:prSet presAssocID="{6260A90F-731F-47FA-867E-422226C2CE2F}" presName="spaceRect" presStyleCnt="0"/>
      <dgm:spPr/>
    </dgm:pt>
    <dgm:pt modelId="{2F36C6FE-AE04-40DA-B189-A08B81A2AEED}" type="pres">
      <dgm:prSet presAssocID="{6260A90F-731F-47FA-867E-422226C2CE2F}" presName="parTx" presStyleLbl="revTx" presStyleIdx="2" presStyleCnt="6">
        <dgm:presLayoutVars>
          <dgm:chMax val="0"/>
          <dgm:chPref val="0"/>
        </dgm:presLayoutVars>
      </dgm:prSet>
      <dgm:spPr/>
    </dgm:pt>
    <dgm:pt modelId="{5122D98C-2EF1-4D1A-8E5D-3279E9FB3BD4}" type="pres">
      <dgm:prSet presAssocID="{71C967C0-3AE3-47C5-A7C1-C059078E4C9B}" presName="sibTrans" presStyleCnt="0"/>
      <dgm:spPr/>
    </dgm:pt>
    <dgm:pt modelId="{095F98C0-9F9E-488C-9E8A-9EC379DCCDFD}" type="pres">
      <dgm:prSet presAssocID="{E9D96BDA-2D4F-4719-AB2F-E061D9976DA4}" presName="compNode" presStyleCnt="0"/>
      <dgm:spPr/>
    </dgm:pt>
    <dgm:pt modelId="{196C09BD-5095-4796-AFBE-24AF0F8EF1D1}" type="pres">
      <dgm:prSet presAssocID="{E9D96BDA-2D4F-4719-AB2F-E061D9976DA4}" presName="bgRect" presStyleLbl="bgShp" presStyleIdx="3" presStyleCnt="6"/>
      <dgm:spPr/>
    </dgm:pt>
    <dgm:pt modelId="{DF276118-0026-49C8-B428-9296864D86D8}" type="pres">
      <dgm:prSet presAssocID="{E9D96BDA-2D4F-4719-AB2F-E061D9976DA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A738EEB-3E0E-4452-9DC0-E4B0B11687D7}" type="pres">
      <dgm:prSet presAssocID="{E9D96BDA-2D4F-4719-AB2F-E061D9976DA4}" presName="spaceRect" presStyleCnt="0"/>
      <dgm:spPr/>
    </dgm:pt>
    <dgm:pt modelId="{BB79836C-751B-4489-A349-3EDFDD4E38D4}" type="pres">
      <dgm:prSet presAssocID="{E9D96BDA-2D4F-4719-AB2F-E061D9976DA4}" presName="parTx" presStyleLbl="revTx" presStyleIdx="3" presStyleCnt="6">
        <dgm:presLayoutVars>
          <dgm:chMax val="0"/>
          <dgm:chPref val="0"/>
        </dgm:presLayoutVars>
      </dgm:prSet>
      <dgm:spPr/>
    </dgm:pt>
    <dgm:pt modelId="{3AC930F7-EBBC-4564-BE6C-1AFF37F53436}" type="pres">
      <dgm:prSet presAssocID="{9A4E3FC7-8314-43BD-816F-60CD430E2947}" presName="sibTrans" presStyleCnt="0"/>
      <dgm:spPr/>
    </dgm:pt>
    <dgm:pt modelId="{E48467A0-4405-4C38-A20E-DC7AF78AFD0D}" type="pres">
      <dgm:prSet presAssocID="{323E6E47-4BD4-466F-A7EF-7820289E6008}" presName="compNode" presStyleCnt="0"/>
      <dgm:spPr/>
    </dgm:pt>
    <dgm:pt modelId="{9E463427-548A-4508-A700-31DDCC68CDF4}" type="pres">
      <dgm:prSet presAssocID="{323E6E47-4BD4-466F-A7EF-7820289E6008}" presName="bgRect" presStyleLbl="bgShp" presStyleIdx="4" presStyleCnt="6"/>
      <dgm:spPr/>
    </dgm:pt>
    <dgm:pt modelId="{A407AEE7-3F4B-4365-981E-2B674992FA94}" type="pres">
      <dgm:prSet presAssocID="{323E6E47-4BD4-466F-A7EF-7820289E600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0D1797A-C66E-4024-9DC3-7D0B12F65021}" type="pres">
      <dgm:prSet presAssocID="{323E6E47-4BD4-466F-A7EF-7820289E6008}" presName="spaceRect" presStyleCnt="0"/>
      <dgm:spPr/>
    </dgm:pt>
    <dgm:pt modelId="{F3242509-D399-460E-8C91-D91EB0C53A34}" type="pres">
      <dgm:prSet presAssocID="{323E6E47-4BD4-466F-A7EF-7820289E6008}" presName="parTx" presStyleLbl="revTx" presStyleIdx="4" presStyleCnt="6">
        <dgm:presLayoutVars>
          <dgm:chMax val="0"/>
          <dgm:chPref val="0"/>
        </dgm:presLayoutVars>
      </dgm:prSet>
      <dgm:spPr/>
    </dgm:pt>
    <dgm:pt modelId="{A5DF00E6-5DF9-49BA-A880-76866BF82D6F}" type="pres">
      <dgm:prSet presAssocID="{41307261-4E50-42E6-8B4B-2B719802C15E}" presName="sibTrans" presStyleCnt="0"/>
      <dgm:spPr/>
    </dgm:pt>
    <dgm:pt modelId="{113D6AF6-9061-4A30-91DC-2240D0A4148C}" type="pres">
      <dgm:prSet presAssocID="{4273F400-31E1-4A97-A6AD-76BBCC843362}" presName="compNode" presStyleCnt="0"/>
      <dgm:spPr/>
    </dgm:pt>
    <dgm:pt modelId="{D6D8280D-15B1-4A5A-B5BF-FB3FF3F37DC3}" type="pres">
      <dgm:prSet presAssocID="{4273F400-31E1-4A97-A6AD-76BBCC843362}" presName="bgRect" presStyleLbl="bgShp" presStyleIdx="5" presStyleCnt="6"/>
      <dgm:spPr/>
    </dgm:pt>
    <dgm:pt modelId="{AED254B9-5561-4548-BF02-0616FF00F133}" type="pres">
      <dgm:prSet presAssocID="{4273F400-31E1-4A97-A6AD-76BBCC84336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F138E701-C795-4ED7-9546-98B8082E8A75}" type="pres">
      <dgm:prSet presAssocID="{4273F400-31E1-4A97-A6AD-76BBCC843362}" presName="spaceRect" presStyleCnt="0"/>
      <dgm:spPr/>
    </dgm:pt>
    <dgm:pt modelId="{FF20288D-7365-4E20-BEA0-A0090044E353}" type="pres">
      <dgm:prSet presAssocID="{4273F400-31E1-4A97-A6AD-76BBCC84336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BF0BC05-A7EC-4482-BC78-5DF56D1694C5}" srcId="{96F09455-1396-4F9A-9DCB-30BB738F0C9F}" destId="{6260A90F-731F-47FA-867E-422226C2CE2F}" srcOrd="2" destOrd="0" parTransId="{25FFDB77-41A3-4B0D-BED7-DDE026E7E5B7}" sibTransId="{71C967C0-3AE3-47C5-A7C1-C059078E4C9B}"/>
    <dgm:cxn modelId="{E8C9A40A-D124-4AD3-8BAE-FEA8181FFD14}" type="presOf" srcId="{E9D96BDA-2D4F-4719-AB2F-E061D9976DA4}" destId="{BB79836C-751B-4489-A349-3EDFDD4E38D4}" srcOrd="0" destOrd="0" presId="urn:microsoft.com/office/officeart/2018/2/layout/IconVerticalSolidList"/>
    <dgm:cxn modelId="{6EC1CE0D-AB11-46B2-BE6A-FD2E3E1085A4}" srcId="{96F09455-1396-4F9A-9DCB-30BB738F0C9F}" destId="{323E6E47-4BD4-466F-A7EF-7820289E6008}" srcOrd="4" destOrd="0" parTransId="{10B686FC-E645-4F98-8405-322BF37E97B1}" sibTransId="{41307261-4E50-42E6-8B4B-2B719802C15E}"/>
    <dgm:cxn modelId="{C6986312-F44B-48D3-9859-91788C486400}" srcId="{96F09455-1396-4F9A-9DCB-30BB738F0C9F}" destId="{4273F400-31E1-4A97-A6AD-76BBCC843362}" srcOrd="5" destOrd="0" parTransId="{494397AF-5442-4C33-BC1B-1175B057750A}" sibTransId="{F156D57E-2ED7-4C17-AA22-C8267ED756A1}"/>
    <dgm:cxn modelId="{C2C87E30-AD05-419F-AC1A-3219B2419D95}" type="presOf" srcId="{E01436DF-D4BB-44CB-ADD3-D8AD00BCFF3E}" destId="{40A6F219-978F-4E6C-BC7B-0206061D6252}" srcOrd="0" destOrd="0" presId="urn:microsoft.com/office/officeart/2018/2/layout/IconVerticalSolidList"/>
    <dgm:cxn modelId="{B8DE5864-C821-489E-B91E-4637589B5A59}" type="presOf" srcId="{323E6E47-4BD4-466F-A7EF-7820289E6008}" destId="{F3242509-D399-460E-8C91-D91EB0C53A34}" srcOrd="0" destOrd="0" presId="urn:microsoft.com/office/officeart/2018/2/layout/IconVerticalSolidList"/>
    <dgm:cxn modelId="{5D4BC364-4414-4C1F-ADE6-4B99402A3E8D}" srcId="{96F09455-1396-4F9A-9DCB-30BB738F0C9F}" destId="{44A72CD2-C2B1-435D-91D2-A2390C222C79}" srcOrd="1" destOrd="0" parTransId="{C2EF8F48-8F98-40CE-B1CB-64536BE05C26}" sibTransId="{8161B623-AB27-4CBE-828D-7B82EBA68143}"/>
    <dgm:cxn modelId="{3A50586C-2D8F-4CF0-B9BC-0EBB953FBB84}" type="presOf" srcId="{96F09455-1396-4F9A-9DCB-30BB738F0C9F}" destId="{73C2AE4C-492D-4ACC-8E83-AA0257D2F001}" srcOrd="0" destOrd="0" presId="urn:microsoft.com/office/officeart/2018/2/layout/IconVerticalSolidList"/>
    <dgm:cxn modelId="{D7131F82-F10B-4D82-8EFD-5E94ACD5D2B3}" type="presOf" srcId="{4273F400-31E1-4A97-A6AD-76BBCC843362}" destId="{FF20288D-7365-4E20-BEA0-A0090044E353}" srcOrd="0" destOrd="0" presId="urn:microsoft.com/office/officeart/2018/2/layout/IconVerticalSolidList"/>
    <dgm:cxn modelId="{FA75858F-5E46-4F39-84DD-49021AA03662}" type="presOf" srcId="{6260A90F-731F-47FA-867E-422226C2CE2F}" destId="{2F36C6FE-AE04-40DA-B189-A08B81A2AEED}" srcOrd="0" destOrd="0" presId="urn:microsoft.com/office/officeart/2018/2/layout/IconVerticalSolidList"/>
    <dgm:cxn modelId="{4EABD39B-983C-4CD8-B890-F943B92BDE34}" srcId="{96F09455-1396-4F9A-9DCB-30BB738F0C9F}" destId="{E01436DF-D4BB-44CB-ADD3-D8AD00BCFF3E}" srcOrd="0" destOrd="0" parTransId="{6A1C9386-98F9-4E14-9E54-7686E9758983}" sibTransId="{8D5954CB-C730-4E39-89FF-874E49D7EAF1}"/>
    <dgm:cxn modelId="{4081F6A5-5714-4F99-ADFF-724BB89C542A}" srcId="{96F09455-1396-4F9A-9DCB-30BB738F0C9F}" destId="{E9D96BDA-2D4F-4719-AB2F-E061D9976DA4}" srcOrd="3" destOrd="0" parTransId="{A6CFEEB8-96EA-4433-BC73-A14B4F935D6D}" sibTransId="{9A4E3FC7-8314-43BD-816F-60CD430E2947}"/>
    <dgm:cxn modelId="{5CFC8DF6-B0B2-46F2-80A0-24B0855E95D2}" type="presOf" srcId="{44A72CD2-C2B1-435D-91D2-A2390C222C79}" destId="{E1326593-F82F-4D0B-80AA-54E0D6502ECA}" srcOrd="0" destOrd="0" presId="urn:microsoft.com/office/officeart/2018/2/layout/IconVerticalSolidList"/>
    <dgm:cxn modelId="{26A9A907-3EDA-4C97-8BE6-D1A377653965}" type="presParOf" srcId="{73C2AE4C-492D-4ACC-8E83-AA0257D2F001}" destId="{89A76201-D5C2-493C-951E-69D3CE2C5B9E}" srcOrd="0" destOrd="0" presId="urn:microsoft.com/office/officeart/2018/2/layout/IconVerticalSolidList"/>
    <dgm:cxn modelId="{DCD6A056-E719-4418-8759-D43AE0AAE607}" type="presParOf" srcId="{89A76201-D5C2-493C-951E-69D3CE2C5B9E}" destId="{2429C30B-33BA-4DE1-B57E-7A39FC0397D2}" srcOrd="0" destOrd="0" presId="urn:microsoft.com/office/officeart/2018/2/layout/IconVerticalSolidList"/>
    <dgm:cxn modelId="{ADAA1843-430B-4223-B1BC-0B6C95033960}" type="presParOf" srcId="{89A76201-D5C2-493C-951E-69D3CE2C5B9E}" destId="{1BD52612-B7F1-4520-99ED-1EB9E97AA5C5}" srcOrd="1" destOrd="0" presId="urn:microsoft.com/office/officeart/2018/2/layout/IconVerticalSolidList"/>
    <dgm:cxn modelId="{7F1F8FF4-BC68-4A51-9844-84A6F0F3A99E}" type="presParOf" srcId="{89A76201-D5C2-493C-951E-69D3CE2C5B9E}" destId="{C7B9955A-9E41-48B9-8739-9ADE03862CF8}" srcOrd="2" destOrd="0" presId="urn:microsoft.com/office/officeart/2018/2/layout/IconVerticalSolidList"/>
    <dgm:cxn modelId="{1EF1955C-EE48-4BFA-868D-86440321CF29}" type="presParOf" srcId="{89A76201-D5C2-493C-951E-69D3CE2C5B9E}" destId="{40A6F219-978F-4E6C-BC7B-0206061D6252}" srcOrd="3" destOrd="0" presId="urn:microsoft.com/office/officeart/2018/2/layout/IconVerticalSolidList"/>
    <dgm:cxn modelId="{FC881C5C-C9AB-4207-85C3-65000FDF8E39}" type="presParOf" srcId="{73C2AE4C-492D-4ACC-8E83-AA0257D2F001}" destId="{B5F1A591-70E8-4597-A0F5-431A6826E2B5}" srcOrd="1" destOrd="0" presId="urn:microsoft.com/office/officeart/2018/2/layout/IconVerticalSolidList"/>
    <dgm:cxn modelId="{171A5201-B742-4F5C-8AC5-5ECA97E67C9A}" type="presParOf" srcId="{73C2AE4C-492D-4ACC-8E83-AA0257D2F001}" destId="{E60A03B6-5FEF-4D69-875A-5BA4EB3C2929}" srcOrd="2" destOrd="0" presId="urn:microsoft.com/office/officeart/2018/2/layout/IconVerticalSolidList"/>
    <dgm:cxn modelId="{47D151D7-FACB-417C-9628-7246D3B1EE98}" type="presParOf" srcId="{E60A03B6-5FEF-4D69-875A-5BA4EB3C2929}" destId="{5F48588B-DC96-41C2-85C9-D21363349C5A}" srcOrd="0" destOrd="0" presId="urn:microsoft.com/office/officeart/2018/2/layout/IconVerticalSolidList"/>
    <dgm:cxn modelId="{CB2166DA-7142-4F1B-A3D0-4F80710154A4}" type="presParOf" srcId="{E60A03B6-5FEF-4D69-875A-5BA4EB3C2929}" destId="{62138C74-6E91-4E4B-8D1E-9882D6178CF8}" srcOrd="1" destOrd="0" presId="urn:microsoft.com/office/officeart/2018/2/layout/IconVerticalSolidList"/>
    <dgm:cxn modelId="{F368825B-F124-4B1B-B152-0017BF2BEB2B}" type="presParOf" srcId="{E60A03B6-5FEF-4D69-875A-5BA4EB3C2929}" destId="{A751AA11-AC52-4706-B4CA-1CD4191D6F94}" srcOrd="2" destOrd="0" presId="urn:microsoft.com/office/officeart/2018/2/layout/IconVerticalSolidList"/>
    <dgm:cxn modelId="{8DBDE2A0-3A1D-417E-9EED-A6ED9D502B67}" type="presParOf" srcId="{E60A03B6-5FEF-4D69-875A-5BA4EB3C2929}" destId="{E1326593-F82F-4D0B-80AA-54E0D6502ECA}" srcOrd="3" destOrd="0" presId="urn:microsoft.com/office/officeart/2018/2/layout/IconVerticalSolidList"/>
    <dgm:cxn modelId="{1B4C46B6-50EF-4444-8AA9-DC94E9F56E7E}" type="presParOf" srcId="{73C2AE4C-492D-4ACC-8E83-AA0257D2F001}" destId="{066D8A56-1E40-49DF-84E2-59FC26D6B5F3}" srcOrd="3" destOrd="0" presId="urn:microsoft.com/office/officeart/2018/2/layout/IconVerticalSolidList"/>
    <dgm:cxn modelId="{7F2EF9C8-E46F-4804-B5A5-34BC405D1193}" type="presParOf" srcId="{73C2AE4C-492D-4ACC-8E83-AA0257D2F001}" destId="{CBFA5D65-B898-46C1-AA89-3955434ECC2E}" srcOrd="4" destOrd="0" presId="urn:microsoft.com/office/officeart/2018/2/layout/IconVerticalSolidList"/>
    <dgm:cxn modelId="{7AA004D4-79F5-413B-811A-2419876F3E9A}" type="presParOf" srcId="{CBFA5D65-B898-46C1-AA89-3955434ECC2E}" destId="{92811056-0444-4C63-8AC3-A192834A24E0}" srcOrd="0" destOrd="0" presId="urn:microsoft.com/office/officeart/2018/2/layout/IconVerticalSolidList"/>
    <dgm:cxn modelId="{1A5DC383-D4EF-4534-9624-8BBF24E715E4}" type="presParOf" srcId="{CBFA5D65-B898-46C1-AA89-3955434ECC2E}" destId="{7F8C7A39-8227-4F1D-B379-CD8A44C4F99A}" srcOrd="1" destOrd="0" presId="urn:microsoft.com/office/officeart/2018/2/layout/IconVerticalSolidList"/>
    <dgm:cxn modelId="{64E387C4-F537-426B-AECE-6672C565106A}" type="presParOf" srcId="{CBFA5D65-B898-46C1-AA89-3955434ECC2E}" destId="{92DCD797-B7AD-45A7-BD94-A77A08DA9AA7}" srcOrd="2" destOrd="0" presId="urn:microsoft.com/office/officeart/2018/2/layout/IconVerticalSolidList"/>
    <dgm:cxn modelId="{60A07AB0-FA71-4CE4-B014-24A0628E2274}" type="presParOf" srcId="{CBFA5D65-B898-46C1-AA89-3955434ECC2E}" destId="{2F36C6FE-AE04-40DA-B189-A08B81A2AEED}" srcOrd="3" destOrd="0" presId="urn:microsoft.com/office/officeart/2018/2/layout/IconVerticalSolidList"/>
    <dgm:cxn modelId="{C0D52DA1-8AB7-47B5-ABC0-8AE75A74EA30}" type="presParOf" srcId="{73C2AE4C-492D-4ACC-8E83-AA0257D2F001}" destId="{5122D98C-2EF1-4D1A-8E5D-3279E9FB3BD4}" srcOrd="5" destOrd="0" presId="urn:microsoft.com/office/officeart/2018/2/layout/IconVerticalSolidList"/>
    <dgm:cxn modelId="{14BC6721-46E2-4222-8FB8-496D86C3B3DF}" type="presParOf" srcId="{73C2AE4C-492D-4ACC-8E83-AA0257D2F001}" destId="{095F98C0-9F9E-488C-9E8A-9EC379DCCDFD}" srcOrd="6" destOrd="0" presId="urn:microsoft.com/office/officeart/2018/2/layout/IconVerticalSolidList"/>
    <dgm:cxn modelId="{3EDFAAD8-2631-4AD0-859A-AE40400E60FD}" type="presParOf" srcId="{095F98C0-9F9E-488C-9E8A-9EC379DCCDFD}" destId="{196C09BD-5095-4796-AFBE-24AF0F8EF1D1}" srcOrd="0" destOrd="0" presId="urn:microsoft.com/office/officeart/2018/2/layout/IconVerticalSolidList"/>
    <dgm:cxn modelId="{77EA6E50-5755-4F53-A68B-0F648A7375E3}" type="presParOf" srcId="{095F98C0-9F9E-488C-9E8A-9EC379DCCDFD}" destId="{DF276118-0026-49C8-B428-9296864D86D8}" srcOrd="1" destOrd="0" presId="urn:microsoft.com/office/officeart/2018/2/layout/IconVerticalSolidList"/>
    <dgm:cxn modelId="{AE2FD2CF-BB80-46F6-B14A-CA0DAA9700A8}" type="presParOf" srcId="{095F98C0-9F9E-488C-9E8A-9EC379DCCDFD}" destId="{3A738EEB-3E0E-4452-9DC0-E4B0B11687D7}" srcOrd="2" destOrd="0" presId="urn:microsoft.com/office/officeart/2018/2/layout/IconVerticalSolidList"/>
    <dgm:cxn modelId="{96BBAEF6-DC2F-424D-9C41-B6491A79501E}" type="presParOf" srcId="{095F98C0-9F9E-488C-9E8A-9EC379DCCDFD}" destId="{BB79836C-751B-4489-A349-3EDFDD4E38D4}" srcOrd="3" destOrd="0" presId="urn:microsoft.com/office/officeart/2018/2/layout/IconVerticalSolidList"/>
    <dgm:cxn modelId="{39F299F1-901C-4F76-BA6D-44E2E5574C61}" type="presParOf" srcId="{73C2AE4C-492D-4ACC-8E83-AA0257D2F001}" destId="{3AC930F7-EBBC-4564-BE6C-1AFF37F53436}" srcOrd="7" destOrd="0" presId="urn:microsoft.com/office/officeart/2018/2/layout/IconVerticalSolidList"/>
    <dgm:cxn modelId="{1C018B07-7FDD-4B07-A63B-F04F7B7B1E53}" type="presParOf" srcId="{73C2AE4C-492D-4ACC-8E83-AA0257D2F001}" destId="{E48467A0-4405-4C38-A20E-DC7AF78AFD0D}" srcOrd="8" destOrd="0" presId="urn:microsoft.com/office/officeart/2018/2/layout/IconVerticalSolidList"/>
    <dgm:cxn modelId="{B96C0FDC-F609-45BB-9A3C-E422E5E02B2E}" type="presParOf" srcId="{E48467A0-4405-4C38-A20E-DC7AF78AFD0D}" destId="{9E463427-548A-4508-A700-31DDCC68CDF4}" srcOrd="0" destOrd="0" presId="urn:microsoft.com/office/officeart/2018/2/layout/IconVerticalSolidList"/>
    <dgm:cxn modelId="{6AC860C4-B8BE-4E1D-88BE-AFA5FE7311A8}" type="presParOf" srcId="{E48467A0-4405-4C38-A20E-DC7AF78AFD0D}" destId="{A407AEE7-3F4B-4365-981E-2B674992FA94}" srcOrd="1" destOrd="0" presId="urn:microsoft.com/office/officeart/2018/2/layout/IconVerticalSolidList"/>
    <dgm:cxn modelId="{B0AE5D3D-2750-4344-B81A-4A8E872005E1}" type="presParOf" srcId="{E48467A0-4405-4C38-A20E-DC7AF78AFD0D}" destId="{B0D1797A-C66E-4024-9DC3-7D0B12F65021}" srcOrd="2" destOrd="0" presId="urn:microsoft.com/office/officeart/2018/2/layout/IconVerticalSolidList"/>
    <dgm:cxn modelId="{82D56247-70E4-49FF-9FAF-7094C1D4EA32}" type="presParOf" srcId="{E48467A0-4405-4C38-A20E-DC7AF78AFD0D}" destId="{F3242509-D399-460E-8C91-D91EB0C53A34}" srcOrd="3" destOrd="0" presId="urn:microsoft.com/office/officeart/2018/2/layout/IconVerticalSolidList"/>
    <dgm:cxn modelId="{72496A3B-2007-4CDB-AEEA-03F03C3ADF8B}" type="presParOf" srcId="{73C2AE4C-492D-4ACC-8E83-AA0257D2F001}" destId="{A5DF00E6-5DF9-49BA-A880-76866BF82D6F}" srcOrd="9" destOrd="0" presId="urn:microsoft.com/office/officeart/2018/2/layout/IconVerticalSolidList"/>
    <dgm:cxn modelId="{82EAADC2-A2C1-4D24-9AFA-A4F0F126F5DA}" type="presParOf" srcId="{73C2AE4C-492D-4ACC-8E83-AA0257D2F001}" destId="{113D6AF6-9061-4A30-91DC-2240D0A4148C}" srcOrd="10" destOrd="0" presId="urn:microsoft.com/office/officeart/2018/2/layout/IconVerticalSolidList"/>
    <dgm:cxn modelId="{3C6B6DCC-4FFA-4DFD-853F-24B97BF52429}" type="presParOf" srcId="{113D6AF6-9061-4A30-91DC-2240D0A4148C}" destId="{D6D8280D-15B1-4A5A-B5BF-FB3FF3F37DC3}" srcOrd="0" destOrd="0" presId="urn:microsoft.com/office/officeart/2018/2/layout/IconVerticalSolidList"/>
    <dgm:cxn modelId="{1B74371F-E5CC-4B5B-8254-6F2694D78A7E}" type="presParOf" srcId="{113D6AF6-9061-4A30-91DC-2240D0A4148C}" destId="{AED254B9-5561-4548-BF02-0616FF00F133}" srcOrd="1" destOrd="0" presId="urn:microsoft.com/office/officeart/2018/2/layout/IconVerticalSolidList"/>
    <dgm:cxn modelId="{41F701B9-0D1B-4969-AC59-4F971F61C857}" type="presParOf" srcId="{113D6AF6-9061-4A30-91DC-2240D0A4148C}" destId="{F138E701-C795-4ED7-9546-98B8082E8A75}" srcOrd="2" destOrd="0" presId="urn:microsoft.com/office/officeart/2018/2/layout/IconVerticalSolidList"/>
    <dgm:cxn modelId="{D9CA3BBE-E31A-42B1-9D97-3F6D350885F3}" type="presParOf" srcId="{113D6AF6-9061-4A30-91DC-2240D0A4148C}" destId="{FF20288D-7365-4E20-BEA0-A0090044E3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65460-4A1C-4B72-8AAB-DC20881D2A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6ECA3-CB7A-4655-B425-A76DFF43603D}">
      <dgm:prSet/>
      <dgm:spPr/>
      <dgm:t>
        <a:bodyPr/>
        <a:lstStyle/>
        <a:p>
          <a:r>
            <a:rPr lang="en-US"/>
            <a:t>Customers </a:t>
          </a:r>
          <a:r>
            <a:rPr lang="en-US">
              <a:latin typeface="Sitka Banner"/>
            </a:rPr>
            <a:t>are unable to view inventory outside of store.</a:t>
          </a:r>
          <a:endParaRPr lang="en-US"/>
        </a:p>
      </dgm:t>
    </dgm:pt>
    <dgm:pt modelId="{66039D47-506B-48EB-B849-EEBFCBE673F1}" type="parTrans" cxnId="{16A9C3A9-DC03-4BFA-AB95-097273E28630}">
      <dgm:prSet/>
      <dgm:spPr/>
      <dgm:t>
        <a:bodyPr/>
        <a:lstStyle/>
        <a:p>
          <a:endParaRPr lang="en-US"/>
        </a:p>
      </dgm:t>
    </dgm:pt>
    <dgm:pt modelId="{16E88822-2B05-425B-8CCE-4ED70683EBCF}" type="sibTrans" cxnId="{16A9C3A9-DC03-4BFA-AB95-097273E28630}">
      <dgm:prSet/>
      <dgm:spPr/>
      <dgm:t>
        <a:bodyPr/>
        <a:lstStyle/>
        <a:p>
          <a:endParaRPr lang="en-US"/>
        </a:p>
      </dgm:t>
    </dgm:pt>
    <dgm:pt modelId="{06A56BD9-2761-4F74-B9C4-EA5F96CB3E22}">
      <dgm:prSet/>
      <dgm:spPr/>
      <dgm:t>
        <a:bodyPr/>
        <a:lstStyle/>
        <a:p>
          <a:r>
            <a:rPr lang="en-US">
              <a:latin typeface="Sitka Banner"/>
            </a:rPr>
            <a:t>Associates don't receive information until customers come into the store.</a:t>
          </a:r>
          <a:endParaRPr lang="en-US"/>
        </a:p>
      </dgm:t>
    </dgm:pt>
    <dgm:pt modelId="{05AD0DF4-027B-461D-A10F-3014842609FB}" type="parTrans" cxnId="{95B36606-00C0-4BEE-BA79-D6A1489B712B}">
      <dgm:prSet/>
      <dgm:spPr/>
      <dgm:t>
        <a:bodyPr/>
        <a:lstStyle/>
        <a:p>
          <a:endParaRPr lang="en-US"/>
        </a:p>
      </dgm:t>
    </dgm:pt>
    <dgm:pt modelId="{BC7446F1-C614-4891-9182-78A09B9BB7E8}" type="sibTrans" cxnId="{95B36606-00C0-4BEE-BA79-D6A1489B712B}">
      <dgm:prSet/>
      <dgm:spPr/>
      <dgm:t>
        <a:bodyPr/>
        <a:lstStyle/>
        <a:p>
          <a:endParaRPr lang="en-US"/>
        </a:p>
      </dgm:t>
    </dgm:pt>
    <dgm:pt modelId="{B226126A-E61A-4BC1-840F-9395008D57E9}" type="pres">
      <dgm:prSet presAssocID="{64065460-4A1C-4B72-8AAB-DC20881D2A11}" presName="vert0" presStyleCnt="0">
        <dgm:presLayoutVars>
          <dgm:dir/>
          <dgm:animOne val="branch"/>
          <dgm:animLvl val="lvl"/>
        </dgm:presLayoutVars>
      </dgm:prSet>
      <dgm:spPr/>
    </dgm:pt>
    <dgm:pt modelId="{FFF75306-3E15-4274-ADC9-53714E4F7010}" type="pres">
      <dgm:prSet presAssocID="{3AA6ECA3-CB7A-4655-B425-A76DFF43603D}" presName="thickLine" presStyleLbl="alignNode1" presStyleIdx="0" presStyleCnt="2"/>
      <dgm:spPr/>
    </dgm:pt>
    <dgm:pt modelId="{5CEAB8A3-0946-41E2-9838-E4E44735605D}" type="pres">
      <dgm:prSet presAssocID="{3AA6ECA3-CB7A-4655-B425-A76DFF43603D}" presName="horz1" presStyleCnt="0"/>
      <dgm:spPr/>
    </dgm:pt>
    <dgm:pt modelId="{FCC715EC-55B1-4DAB-8108-41F88B56DDE8}" type="pres">
      <dgm:prSet presAssocID="{3AA6ECA3-CB7A-4655-B425-A76DFF43603D}" presName="tx1" presStyleLbl="revTx" presStyleIdx="0" presStyleCnt="2"/>
      <dgm:spPr/>
    </dgm:pt>
    <dgm:pt modelId="{82AE19BE-F690-42A4-8993-72BA0BAF67D6}" type="pres">
      <dgm:prSet presAssocID="{3AA6ECA3-CB7A-4655-B425-A76DFF43603D}" presName="vert1" presStyleCnt="0"/>
      <dgm:spPr/>
    </dgm:pt>
    <dgm:pt modelId="{C9259F09-F343-4594-9228-0C4CADAD5C0B}" type="pres">
      <dgm:prSet presAssocID="{06A56BD9-2761-4F74-B9C4-EA5F96CB3E22}" presName="thickLine" presStyleLbl="alignNode1" presStyleIdx="1" presStyleCnt="2"/>
      <dgm:spPr/>
    </dgm:pt>
    <dgm:pt modelId="{6B04281D-78F7-486D-BCCC-926B10C05022}" type="pres">
      <dgm:prSet presAssocID="{06A56BD9-2761-4F74-B9C4-EA5F96CB3E22}" presName="horz1" presStyleCnt="0"/>
      <dgm:spPr/>
    </dgm:pt>
    <dgm:pt modelId="{2047ADB9-6569-468C-B864-E40DC46B52D9}" type="pres">
      <dgm:prSet presAssocID="{06A56BD9-2761-4F74-B9C4-EA5F96CB3E22}" presName="tx1" presStyleLbl="revTx" presStyleIdx="1" presStyleCnt="2"/>
      <dgm:spPr/>
    </dgm:pt>
    <dgm:pt modelId="{9204291C-DA6C-47C4-ADD9-6423473C1B5A}" type="pres">
      <dgm:prSet presAssocID="{06A56BD9-2761-4F74-B9C4-EA5F96CB3E22}" presName="vert1" presStyleCnt="0"/>
      <dgm:spPr/>
    </dgm:pt>
  </dgm:ptLst>
  <dgm:cxnLst>
    <dgm:cxn modelId="{95B36606-00C0-4BEE-BA79-D6A1489B712B}" srcId="{64065460-4A1C-4B72-8AAB-DC20881D2A11}" destId="{06A56BD9-2761-4F74-B9C4-EA5F96CB3E22}" srcOrd="1" destOrd="0" parTransId="{05AD0DF4-027B-461D-A10F-3014842609FB}" sibTransId="{BC7446F1-C614-4891-9182-78A09B9BB7E8}"/>
    <dgm:cxn modelId="{7108902C-F916-44CE-A644-4E24D22939AD}" type="presOf" srcId="{3AA6ECA3-CB7A-4655-B425-A76DFF43603D}" destId="{FCC715EC-55B1-4DAB-8108-41F88B56DDE8}" srcOrd="0" destOrd="0" presId="urn:microsoft.com/office/officeart/2008/layout/LinedList"/>
    <dgm:cxn modelId="{424D7B77-F7AD-4DC0-9DFF-EC4BD6B1DD21}" type="presOf" srcId="{06A56BD9-2761-4F74-B9C4-EA5F96CB3E22}" destId="{2047ADB9-6569-468C-B864-E40DC46B52D9}" srcOrd="0" destOrd="0" presId="urn:microsoft.com/office/officeart/2008/layout/LinedList"/>
    <dgm:cxn modelId="{98497887-00B4-42F1-8FF0-20A6EDEC9E78}" type="presOf" srcId="{64065460-4A1C-4B72-8AAB-DC20881D2A11}" destId="{B226126A-E61A-4BC1-840F-9395008D57E9}" srcOrd="0" destOrd="0" presId="urn:microsoft.com/office/officeart/2008/layout/LinedList"/>
    <dgm:cxn modelId="{16A9C3A9-DC03-4BFA-AB95-097273E28630}" srcId="{64065460-4A1C-4B72-8AAB-DC20881D2A11}" destId="{3AA6ECA3-CB7A-4655-B425-A76DFF43603D}" srcOrd="0" destOrd="0" parTransId="{66039D47-506B-48EB-B849-EEBFCBE673F1}" sibTransId="{16E88822-2B05-425B-8CCE-4ED70683EBCF}"/>
    <dgm:cxn modelId="{E09141C1-7EFF-4E00-AA00-5CB9E020C087}" type="presParOf" srcId="{B226126A-E61A-4BC1-840F-9395008D57E9}" destId="{FFF75306-3E15-4274-ADC9-53714E4F7010}" srcOrd="0" destOrd="0" presId="urn:microsoft.com/office/officeart/2008/layout/LinedList"/>
    <dgm:cxn modelId="{E72BC18F-E396-4578-AFC8-CF00921B0E1C}" type="presParOf" srcId="{B226126A-E61A-4BC1-840F-9395008D57E9}" destId="{5CEAB8A3-0946-41E2-9838-E4E44735605D}" srcOrd="1" destOrd="0" presId="urn:microsoft.com/office/officeart/2008/layout/LinedList"/>
    <dgm:cxn modelId="{D2D0196B-01E6-4172-AFCC-E13EE8624C9B}" type="presParOf" srcId="{5CEAB8A3-0946-41E2-9838-E4E44735605D}" destId="{FCC715EC-55B1-4DAB-8108-41F88B56DDE8}" srcOrd="0" destOrd="0" presId="urn:microsoft.com/office/officeart/2008/layout/LinedList"/>
    <dgm:cxn modelId="{E2B9DB62-D027-4D1B-A432-4B3116F9F45B}" type="presParOf" srcId="{5CEAB8A3-0946-41E2-9838-E4E44735605D}" destId="{82AE19BE-F690-42A4-8993-72BA0BAF67D6}" srcOrd="1" destOrd="0" presId="urn:microsoft.com/office/officeart/2008/layout/LinedList"/>
    <dgm:cxn modelId="{597E9723-9CDC-4A19-8EEC-4FC6F7B41330}" type="presParOf" srcId="{B226126A-E61A-4BC1-840F-9395008D57E9}" destId="{C9259F09-F343-4594-9228-0C4CADAD5C0B}" srcOrd="2" destOrd="0" presId="urn:microsoft.com/office/officeart/2008/layout/LinedList"/>
    <dgm:cxn modelId="{354B4EC1-7283-4BBA-88BD-1FF0B8A0D783}" type="presParOf" srcId="{B226126A-E61A-4BC1-840F-9395008D57E9}" destId="{6B04281D-78F7-486D-BCCC-926B10C05022}" srcOrd="3" destOrd="0" presId="urn:microsoft.com/office/officeart/2008/layout/LinedList"/>
    <dgm:cxn modelId="{9927DB1F-1CA3-432B-94C0-FDF517CD0A8E}" type="presParOf" srcId="{6B04281D-78F7-486D-BCCC-926B10C05022}" destId="{2047ADB9-6569-468C-B864-E40DC46B52D9}" srcOrd="0" destOrd="0" presId="urn:microsoft.com/office/officeart/2008/layout/LinedList"/>
    <dgm:cxn modelId="{98476306-7603-4F2B-9675-B417C21BD338}" type="presParOf" srcId="{6B04281D-78F7-486D-BCCC-926B10C05022}" destId="{9204291C-DA6C-47C4-ADD9-6423473C1B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70D0F-9BA8-484E-86A8-297EE7C4822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8141B07-A0AF-4878-B71D-BFC198960A80}">
      <dgm:prSet/>
      <dgm:spPr/>
      <dgm:t>
        <a:bodyPr/>
        <a:lstStyle/>
        <a:p>
          <a:r>
            <a:rPr lang="en-US"/>
            <a:t>Without existing inventory database system we have to implement our own </a:t>
          </a:r>
          <a:r>
            <a:rPr lang="en-US">
              <a:latin typeface="Sitka Banner"/>
            </a:rPr>
            <a:t>database</a:t>
          </a:r>
          <a:r>
            <a:rPr lang="en-US"/>
            <a:t>.</a:t>
          </a:r>
        </a:p>
      </dgm:t>
    </dgm:pt>
    <dgm:pt modelId="{B30086D4-3718-4FCA-815F-1F5D30A4C1ED}" type="parTrans" cxnId="{7B05E2A6-2FFE-441F-BA9B-01F340AF092A}">
      <dgm:prSet/>
      <dgm:spPr/>
      <dgm:t>
        <a:bodyPr/>
        <a:lstStyle/>
        <a:p>
          <a:endParaRPr lang="en-US"/>
        </a:p>
      </dgm:t>
    </dgm:pt>
    <dgm:pt modelId="{ADBD99AA-E181-41D3-940C-8A9EC8C0C6D9}" type="sibTrans" cxnId="{7B05E2A6-2FFE-441F-BA9B-01F340AF092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C51102F-CDF1-4D2A-802B-9C12F7A44C12}">
      <dgm:prSet/>
      <dgm:spPr/>
      <dgm:t>
        <a:bodyPr/>
        <a:lstStyle/>
        <a:p>
          <a:pPr rtl="0"/>
          <a:r>
            <a:rPr lang="en-US"/>
            <a:t>Appointment selection system paired with inventory system </a:t>
          </a:r>
          <a:r>
            <a:rPr lang="en-US">
              <a:latin typeface="Sitka Banner"/>
            </a:rPr>
            <a:t>assists with sales conversion rates</a:t>
          </a:r>
        </a:p>
      </dgm:t>
    </dgm:pt>
    <dgm:pt modelId="{3827BD8E-0723-4CCA-AF3D-2741CCCFCC75}" type="parTrans" cxnId="{D8890469-1F82-46AB-9B56-89133B453BE2}">
      <dgm:prSet/>
      <dgm:spPr/>
      <dgm:t>
        <a:bodyPr/>
        <a:lstStyle/>
        <a:p>
          <a:endParaRPr lang="en-US"/>
        </a:p>
      </dgm:t>
    </dgm:pt>
    <dgm:pt modelId="{C52409A0-1F90-4BD4-9AB1-22D31A066ABF}" type="sibTrans" cxnId="{D8890469-1F82-46AB-9B56-89133B453BE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AB111CC-5E4A-43A5-AA4D-452CC9086CA7}">
      <dgm:prSet phldr="0"/>
      <dgm:spPr/>
      <dgm:t>
        <a:bodyPr/>
        <a:lstStyle/>
        <a:p>
          <a:r>
            <a:rPr lang="en-US">
              <a:latin typeface="Sitka Banner"/>
            </a:rPr>
            <a:t>The</a:t>
          </a:r>
          <a:r>
            <a:rPr lang="en-US"/>
            <a:t> web design needs to fit with Premiums existing design scheme.</a:t>
          </a:r>
        </a:p>
      </dgm:t>
    </dgm:pt>
    <dgm:pt modelId="{8E81F2A7-816A-4B3F-A1E0-95F143562C70}" type="parTrans" cxnId="{977B8BE1-8196-4F54-A3D5-1FFD8CCD16D7}">
      <dgm:prSet/>
      <dgm:spPr/>
    </dgm:pt>
    <dgm:pt modelId="{EE466557-0687-4022-99A9-395147314430}" type="sibTrans" cxnId="{977B8BE1-8196-4F54-A3D5-1FFD8CCD16D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355A7BB-DB70-412E-BB9A-A6ECE013CE6E}" type="pres">
      <dgm:prSet presAssocID="{A9D70D0F-9BA8-484E-86A8-297EE7C48229}" presName="Name0" presStyleCnt="0">
        <dgm:presLayoutVars>
          <dgm:animLvl val="lvl"/>
          <dgm:resizeHandles val="exact"/>
        </dgm:presLayoutVars>
      </dgm:prSet>
      <dgm:spPr/>
    </dgm:pt>
    <dgm:pt modelId="{4A08B6EB-A1A0-4AC0-A7A3-0AE4FE19C23E}" type="pres">
      <dgm:prSet presAssocID="{C8141B07-A0AF-4878-B71D-BFC198960A80}" presName="compositeNode" presStyleCnt="0">
        <dgm:presLayoutVars>
          <dgm:bulletEnabled val="1"/>
        </dgm:presLayoutVars>
      </dgm:prSet>
      <dgm:spPr/>
    </dgm:pt>
    <dgm:pt modelId="{5DA71B91-5C5B-4C3D-9493-260995348298}" type="pres">
      <dgm:prSet presAssocID="{C8141B07-A0AF-4878-B71D-BFC198960A80}" presName="bgRect" presStyleLbl="bgAccFollowNode1" presStyleIdx="0" presStyleCnt="3"/>
      <dgm:spPr/>
    </dgm:pt>
    <dgm:pt modelId="{1F5D77C0-ECB6-4DDC-A321-C80CDED975E0}" type="pres">
      <dgm:prSet presAssocID="{ADBD99AA-E181-41D3-940C-8A9EC8C0C6D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C955AB4-8DE7-4238-AAD0-72B63CEC0457}" type="pres">
      <dgm:prSet presAssocID="{C8141B07-A0AF-4878-B71D-BFC198960A80}" presName="bottomLine" presStyleLbl="alignNode1" presStyleIdx="1" presStyleCnt="6">
        <dgm:presLayoutVars/>
      </dgm:prSet>
      <dgm:spPr/>
    </dgm:pt>
    <dgm:pt modelId="{8C71FAD0-3B2F-4C94-BA23-5E31D32A6064}" type="pres">
      <dgm:prSet presAssocID="{C8141B07-A0AF-4878-B71D-BFC198960A80}" presName="nodeText" presStyleLbl="bgAccFollowNode1" presStyleIdx="0" presStyleCnt="3">
        <dgm:presLayoutVars>
          <dgm:bulletEnabled val="1"/>
        </dgm:presLayoutVars>
      </dgm:prSet>
      <dgm:spPr/>
    </dgm:pt>
    <dgm:pt modelId="{2F9DB875-D9CD-4B0E-A4F8-1B87391CA6A7}" type="pres">
      <dgm:prSet presAssocID="{ADBD99AA-E181-41D3-940C-8A9EC8C0C6D9}" presName="sibTrans" presStyleCnt="0"/>
      <dgm:spPr/>
    </dgm:pt>
    <dgm:pt modelId="{47DB3742-D0A3-4637-8904-65FE2D5D89AF}" type="pres">
      <dgm:prSet presAssocID="{AC51102F-CDF1-4D2A-802B-9C12F7A44C12}" presName="compositeNode" presStyleCnt="0">
        <dgm:presLayoutVars>
          <dgm:bulletEnabled val="1"/>
        </dgm:presLayoutVars>
      </dgm:prSet>
      <dgm:spPr/>
    </dgm:pt>
    <dgm:pt modelId="{25BF2947-48EA-47F5-95E4-0B19AB8B2F85}" type="pres">
      <dgm:prSet presAssocID="{AC51102F-CDF1-4D2A-802B-9C12F7A44C12}" presName="bgRect" presStyleLbl="bgAccFollowNode1" presStyleIdx="1" presStyleCnt="3"/>
      <dgm:spPr/>
    </dgm:pt>
    <dgm:pt modelId="{5FE2B359-9982-4D1C-9DD5-8FA47B14A955}" type="pres">
      <dgm:prSet presAssocID="{C52409A0-1F90-4BD4-9AB1-22D31A066A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1A6FEED-0E46-413D-8651-22E257A51F43}" type="pres">
      <dgm:prSet presAssocID="{AC51102F-CDF1-4D2A-802B-9C12F7A44C12}" presName="bottomLine" presStyleLbl="alignNode1" presStyleIdx="3" presStyleCnt="6">
        <dgm:presLayoutVars/>
      </dgm:prSet>
      <dgm:spPr/>
    </dgm:pt>
    <dgm:pt modelId="{DCD3E6FE-2EC1-4679-BFFD-0C1A30E7CA5C}" type="pres">
      <dgm:prSet presAssocID="{AC51102F-CDF1-4D2A-802B-9C12F7A44C12}" presName="nodeText" presStyleLbl="bgAccFollowNode1" presStyleIdx="1" presStyleCnt="3">
        <dgm:presLayoutVars>
          <dgm:bulletEnabled val="1"/>
        </dgm:presLayoutVars>
      </dgm:prSet>
      <dgm:spPr/>
    </dgm:pt>
    <dgm:pt modelId="{14669288-2779-4F13-8E31-0DD7EE6FD892}" type="pres">
      <dgm:prSet presAssocID="{C52409A0-1F90-4BD4-9AB1-22D31A066ABF}" presName="sibTrans" presStyleCnt="0"/>
      <dgm:spPr/>
    </dgm:pt>
    <dgm:pt modelId="{DA468810-3DA3-43BF-AD30-2A7DDB6A295A}" type="pres">
      <dgm:prSet presAssocID="{7AB111CC-5E4A-43A5-AA4D-452CC9086CA7}" presName="compositeNode" presStyleCnt="0">
        <dgm:presLayoutVars>
          <dgm:bulletEnabled val="1"/>
        </dgm:presLayoutVars>
      </dgm:prSet>
      <dgm:spPr/>
    </dgm:pt>
    <dgm:pt modelId="{637D7667-AD3D-4275-9B6E-1924BEABF798}" type="pres">
      <dgm:prSet presAssocID="{7AB111CC-5E4A-43A5-AA4D-452CC9086CA7}" presName="bgRect" presStyleLbl="bgAccFollowNode1" presStyleIdx="2" presStyleCnt="3"/>
      <dgm:spPr/>
    </dgm:pt>
    <dgm:pt modelId="{A7839003-114D-49F0-9D8B-2C58DFC2C3C9}" type="pres">
      <dgm:prSet presAssocID="{EE466557-0687-4022-99A9-39514731443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9555500-1FB7-440C-A813-B51EF326AA73}" type="pres">
      <dgm:prSet presAssocID="{7AB111CC-5E4A-43A5-AA4D-452CC9086CA7}" presName="bottomLine" presStyleLbl="alignNode1" presStyleIdx="5" presStyleCnt="6">
        <dgm:presLayoutVars/>
      </dgm:prSet>
      <dgm:spPr/>
    </dgm:pt>
    <dgm:pt modelId="{474A0720-1317-43C8-87D9-9415BDF508D4}" type="pres">
      <dgm:prSet presAssocID="{7AB111CC-5E4A-43A5-AA4D-452CC9086CA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8674A01-EB14-4ED4-BA7E-B3D76C0AED5F}" type="presOf" srcId="{7AB111CC-5E4A-43A5-AA4D-452CC9086CA7}" destId="{474A0720-1317-43C8-87D9-9415BDF508D4}" srcOrd="1" destOrd="0" presId="urn:microsoft.com/office/officeart/2016/7/layout/BasicLinearProcessNumbered"/>
    <dgm:cxn modelId="{101DBE09-5D3C-41C3-B5ED-A785CDDD92DA}" type="presOf" srcId="{7AB111CC-5E4A-43A5-AA4D-452CC9086CA7}" destId="{637D7667-AD3D-4275-9B6E-1924BEABF798}" srcOrd="0" destOrd="0" presId="urn:microsoft.com/office/officeart/2016/7/layout/BasicLinearProcessNumbered"/>
    <dgm:cxn modelId="{C37AD60F-EE56-47E1-9D09-CBC0F2F9F7DC}" type="presOf" srcId="{AC51102F-CDF1-4D2A-802B-9C12F7A44C12}" destId="{DCD3E6FE-2EC1-4679-BFFD-0C1A30E7CA5C}" srcOrd="1" destOrd="0" presId="urn:microsoft.com/office/officeart/2016/7/layout/BasicLinearProcessNumbered"/>
    <dgm:cxn modelId="{77CB8E29-AE07-4A05-8AF3-69FB8249663F}" type="presOf" srcId="{C52409A0-1F90-4BD4-9AB1-22D31A066ABF}" destId="{5FE2B359-9982-4D1C-9DD5-8FA47B14A955}" srcOrd="0" destOrd="0" presId="urn:microsoft.com/office/officeart/2016/7/layout/BasicLinearProcessNumbered"/>
    <dgm:cxn modelId="{E99A6B45-33D3-44B5-B0CD-D9C8EB4F56CB}" type="presOf" srcId="{A9D70D0F-9BA8-484E-86A8-297EE7C48229}" destId="{1355A7BB-DB70-412E-BB9A-A6ECE013CE6E}" srcOrd="0" destOrd="0" presId="urn:microsoft.com/office/officeart/2016/7/layout/BasicLinearProcessNumbered"/>
    <dgm:cxn modelId="{D8890469-1F82-46AB-9B56-89133B453BE2}" srcId="{A9D70D0F-9BA8-484E-86A8-297EE7C48229}" destId="{AC51102F-CDF1-4D2A-802B-9C12F7A44C12}" srcOrd="1" destOrd="0" parTransId="{3827BD8E-0723-4CCA-AF3D-2741CCCFCC75}" sibTransId="{C52409A0-1F90-4BD4-9AB1-22D31A066ABF}"/>
    <dgm:cxn modelId="{A5F3F04E-6B4B-4406-A392-B098C6E9BE5E}" type="presOf" srcId="{EE466557-0687-4022-99A9-395147314430}" destId="{A7839003-114D-49F0-9D8B-2C58DFC2C3C9}" srcOrd="0" destOrd="0" presId="urn:microsoft.com/office/officeart/2016/7/layout/BasicLinearProcessNumbered"/>
    <dgm:cxn modelId="{D23C539C-A8FE-4B3B-8BF5-FC332F011DA0}" type="presOf" srcId="{C8141B07-A0AF-4878-B71D-BFC198960A80}" destId="{8C71FAD0-3B2F-4C94-BA23-5E31D32A6064}" srcOrd="1" destOrd="0" presId="urn:microsoft.com/office/officeart/2016/7/layout/BasicLinearProcessNumbered"/>
    <dgm:cxn modelId="{7B05E2A6-2FFE-441F-BA9B-01F340AF092A}" srcId="{A9D70D0F-9BA8-484E-86A8-297EE7C48229}" destId="{C8141B07-A0AF-4878-B71D-BFC198960A80}" srcOrd="0" destOrd="0" parTransId="{B30086D4-3718-4FCA-815F-1F5D30A4C1ED}" sibTransId="{ADBD99AA-E181-41D3-940C-8A9EC8C0C6D9}"/>
    <dgm:cxn modelId="{E9F16ACB-0D63-4B2F-BB22-A1A0A3AEF81A}" type="presOf" srcId="{C8141B07-A0AF-4878-B71D-BFC198960A80}" destId="{5DA71B91-5C5B-4C3D-9493-260995348298}" srcOrd="0" destOrd="0" presId="urn:microsoft.com/office/officeart/2016/7/layout/BasicLinearProcessNumbered"/>
    <dgm:cxn modelId="{BA189CD0-7A5E-4863-80E6-A16153093070}" type="presOf" srcId="{ADBD99AA-E181-41D3-940C-8A9EC8C0C6D9}" destId="{1F5D77C0-ECB6-4DDC-A321-C80CDED975E0}" srcOrd="0" destOrd="0" presId="urn:microsoft.com/office/officeart/2016/7/layout/BasicLinearProcessNumbered"/>
    <dgm:cxn modelId="{89D489DD-C2ED-4136-96BC-4328F8A2AAAE}" type="presOf" srcId="{AC51102F-CDF1-4D2A-802B-9C12F7A44C12}" destId="{25BF2947-48EA-47F5-95E4-0B19AB8B2F85}" srcOrd="0" destOrd="0" presId="urn:microsoft.com/office/officeart/2016/7/layout/BasicLinearProcessNumbered"/>
    <dgm:cxn modelId="{977B8BE1-8196-4F54-A3D5-1FFD8CCD16D7}" srcId="{A9D70D0F-9BA8-484E-86A8-297EE7C48229}" destId="{7AB111CC-5E4A-43A5-AA4D-452CC9086CA7}" srcOrd="2" destOrd="0" parTransId="{8E81F2A7-816A-4B3F-A1E0-95F143562C70}" sibTransId="{EE466557-0687-4022-99A9-395147314430}"/>
    <dgm:cxn modelId="{926039F9-B9A4-4C3F-84F1-0D1A2F33F9A9}" type="presParOf" srcId="{1355A7BB-DB70-412E-BB9A-A6ECE013CE6E}" destId="{4A08B6EB-A1A0-4AC0-A7A3-0AE4FE19C23E}" srcOrd="0" destOrd="0" presId="urn:microsoft.com/office/officeart/2016/7/layout/BasicLinearProcessNumbered"/>
    <dgm:cxn modelId="{67C4E3EE-53F3-47CA-B550-398B8B479B21}" type="presParOf" srcId="{4A08B6EB-A1A0-4AC0-A7A3-0AE4FE19C23E}" destId="{5DA71B91-5C5B-4C3D-9493-260995348298}" srcOrd="0" destOrd="0" presId="urn:microsoft.com/office/officeart/2016/7/layout/BasicLinearProcessNumbered"/>
    <dgm:cxn modelId="{2C5324A9-BD6E-479B-A413-AA3F96329C3B}" type="presParOf" srcId="{4A08B6EB-A1A0-4AC0-A7A3-0AE4FE19C23E}" destId="{1F5D77C0-ECB6-4DDC-A321-C80CDED975E0}" srcOrd="1" destOrd="0" presId="urn:microsoft.com/office/officeart/2016/7/layout/BasicLinearProcessNumbered"/>
    <dgm:cxn modelId="{A5F64F5C-EDCF-43F1-9285-45AAE566A12F}" type="presParOf" srcId="{4A08B6EB-A1A0-4AC0-A7A3-0AE4FE19C23E}" destId="{5C955AB4-8DE7-4238-AAD0-72B63CEC0457}" srcOrd="2" destOrd="0" presId="urn:microsoft.com/office/officeart/2016/7/layout/BasicLinearProcessNumbered"/>
    <dgm:cxn modelId="{5B35E832-CC9C-4F37-A0AA-3FEE5A57DBC5}" type="presParOf" srcId="{4A08B6EB-A1A0-4AC0-A7A3-0AE4FE19C23E}" destId="{8C71FAD0-3B2F-4C94-BA23-5E31D32A6064}" srcOrd="3" destOrd="0" presId="urn:microsoft.com/office/officeart/2016/7/layout/BasicLinearProcessNumbered"/>
    <dgm:cxn modelId="{060661CC-ED09-4C3A-B297-EF702677D5E9}" type="presParOf" srcId="{1355A7BB-DB70-412E-BB9A-A6ECE013CE6E}" destId="{2F9DB875-D9CD-4B0E-A4F8-1B87391CA6A7}" srcOrd="1" destOrd="0" presId="urn:microsoft.com/office/officeart/2016/7/layout/BasicLinearProcessNumbered"/>
    <dgm:cxn modelId="{ADF6F7F3-92CC-41A7-A76D-D81EF0779DF4}" type="presParOf" srcId="{1355A7BB-DB70-412E-BB9A-A6ECE013CE6E}" destId="{47DB3742-D0A3-4637-8904-65FE2D5D89AF}" srcOrd="2" destOrd="0" presId="urn:microsoft.com/office/officeart/2016/7/layout/BasicLinearProcessNumbered"/>
    <dgm:cxn modelId="{B923FD8E-B527-4C20-BE72-5D5B5D0D8CF1}" type="presParOf" srcId="{47DB3742-D0A3-4637-8904-65FE2D5D89AF}" destId="{25BF2947-48EA-47F5-95E4-0B19AB8B2F85}" srcOrd="0" destOrd="0" presId="urn:microsoft.com/office/officeart/2016/7/layout/BasicLinearProcessNumbered"/>
    <dgm:cxn modelId="{9A56E35C-D894-4889-AFDF-77E5DAE1C96C}" type="presParOf" srcId="{47DB3742-D0A3-4637-8904-65FE2D5D89AF}" destId="{5FE2B359-9982-4D1C-9DD5-8FA47B14A955}" srcOrd="1" destOrd="0" presId="urn:microsoft.com/office/officeart/2016/7/layout/BasicLinearProcessNumbered"/>
    <dgm:cxn modelId="{D35D08AF-1A63-4AD8-B7F0-6E1489A4434C}" type="presParOf" srcId="{47DB3742-D0A3-4637-8904-65FE2D5D89AF}" destId="{B1A6FEED-0E46-413D-8651-22E257A51F43}" srcOrd="2" destOrd="0" presId="urn:microsoft.com/office/officeart/2016/7/layout/BasicLinearProcessNumbered"/>
    <dgm:cxn modelId="{EBA72E51-3A6B-4264-BEED-DB0EE8DDC564}" type="presParOf" srcId="{47DB3742-D0A3-4637-8904-65FE2D5D89AF}" destId="{DCD3E6FE-2EC1-4679-BFFD-0C1A30E7CA5C}" srcOrd="3" destOrd="0" presId="urn:microsoft.com/office/officeart/2016/7/layout/BasicLinearProcessNumbered"/>
    <dgm:cxn modelId="{40CB19E1-BAEA-44DC-8BD5-A21033322ECE}" type="presParOf" srcId="{1355A7BB-DB70-412E-BB9A-A6ECE013CE6E}" destId="{14669288-2779-4F13-8E31-0DD7EE6FD892}" srcOrd="3" destOrd="0" presId="urn:microsoft.com/office/officeart/2016/7/layout/BasicLinearProcessNumbered"/>
    <dgm:cxn modelId="{A387211E-80D9-4097-B9A1-37C5C815FE94}" type="presParOf" srcId="{1355A7BB-DB70-412E-BB9A-A6ECE013CE6E}" destId="{DA468810-3DA3-43BF-AD30-2A7DDB6A295A}" srcOrd="4" destOrd="0" presId="urn:microsoft.com/office/officeart/2016/7/layout/BasicLinearProcessNumbered"/>
    <dgm:cxn modelId="{98638C9A-4AC9-4682-8D6B-E5F8342FB7A1}" type="presParOf" srcId="{DA468810-3DA3-43BF-AD30-2A7DDB6A295A}" destId="{637D7667-AD3D-4275-9B6E-1924BEABF798}" srcOrd="0" destOrd="0" presId="urn:microsoft.com/office/officeart/2016/7/layout/BasicLinearProcessNumbered"/>
    <dgm:cxn modelId="{6FE0EBE3-A891-4570-B45F-4D6DF0BECBF0}" type="presParOf" srcId="{DA468810-3DA3-43BF-AD30-2A7DDB6A295A}" destId="{A7839003-114D-49F0-9D8B-2C58DFC2C3C9}" srcOrd="1" destOrd="0" presId="urn:microsoft.com/office/officeart/2016/7/layout/BasicLinearProcessNumbered"/>
    <dgm:cxn modelId="{74769804-4002-4B9B-825B-9F91FD8E4D92}" type="presParOf" srcId="{DA468810-3DA3-43BF-AD30-2A7DDB6A295A}" destId="{B9555500-1FB7-440C-A813-B51EF326AA73}" srcOrd="2" destOrd="0" presId="urn:microsoft.com/office/officeart/2016/7/layout/BasicLinearProcessNumbered"/>
    <dgm:cxn modelId="{E1F14FD5-481D-4618-9F41-A449B915AC24}" type="presParOf" srcId="{DA468810-3DA3-43BF-AD30-2A7DDB6A295A}" destId="{474A0720-1317-43C8-87D9-9415BDF508D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1AB4F-3ECA-4ED5-9AE9-CB0A439317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2546A7-FCCB-43E2-A023-54459A6CADAE}">
      <dgm:prSet/>
      <dgm:spPr/>
      <dgm:t>
        <a:bodyPr/>
        <a:lstStyle/>
        <a:p>
          <a:r>
            <a:rPr lang="en-US"/>
            <a:t>Account system – Login, Account Creation</a:t>
          </a:r>
        </a:p>
      </dgm:t>
    </dgm:pt>
    <dgm:pt modelId="{C39F4D79-8844-4288-829A-06F4A72EF90A}" type="parTrans" cxnId="{71A2E446-4C06-4E94-82E2-9942AD3E53B0}">
      <dgm:prSet/>
      <dgm:spPr/>
      <dgm:t>
        <a:bodyPr/>
        <a:lstStyle/>
        <a:p>
          <a:endParaRPr lang="en-US"/>
        </a:p>
      </dgm:t>
    </dgm:pt>
    <dgm:pt modelId="{5A4B3C42-C587-479F-AEE7-16D34AF6009A}" type="sibTrans" cxnId="{71A2E446-4C06-4E94-82E2-9942AD3E53B0}">
      <dgm:prSet/>
      <dgm:spPr/>
      <dgm:t>
        <a:bodyPr/>
        <a:lstStyle/>
        <a:p>
          <a:endParaRPr lang="en-US"/>
        </a:p>
      </dgm:t>
    </dgm:pt>
    <dgm:pt modelId="{34608FC8-08D3-4EF9-B915-AA32966E76A0}">
      <dgm:prSet/>
      <dgm:spPr/>
      <dgm:t>
        <a:bodyPr/>
        <a:lstStyle/>
        <a:p>
          <a:pPr rtl="0"/>
          <a:r>
            <a:rPr lang="en-US"/>
            <a:t>Appointment system – Customers will be able to set a time</a:t>
          </a:r>
          <a:r>
            <a:rPr lang="en-US">
              <a:latin typeface="Sitka Banner"/>
            </a:rPr>
            <a:t>/date and meet with a Premium Wireless sales rep at their desired location.</a:t>
          </a:r>
          <a:endParaRPr lang="en-US"/>
        </a:p>
      </dgm:t>
    </dgm:pt>
    <dgm:pt modelId="{A866B525-F8CC-455F-B5E0-A78CDC408D86}" type="parTrans" cxnId="{E8A5ECA4-8AB9-4DFC-831E-E3F1EF5F7022}">
      <dgm:prSet/>
      <dgm:spPr/>
      <dgm:t>
        <a:bodyPr/>
        <a:lstStyle/>
        <a:p>
          <a:endParaRPr lang="en-US"/>
        </a:p>
      </dgm:t>
    </dgm:pt>
    <dgm:pt modelId="{A8120801-3274-42BE-9C82-2DC5BAD76F18}" type="sibTrans" cxnId="{E8A5ECA4-8AB9-4DFC-831E-E3F1EF5F7022}">
      <dgm:prSet/>
      <dgm:spPr/>
      <dgm:t>
        <a:bodyPr/>
        <a:lstStyle/>
        <a:p>
          <a:endParaRPr lang="en-US"/>
        </a:p>
      </dgm:t>
    </dgm:pt>
    <dgm:pt modelId="{ABF28543-32D9-4A6F-B5CB-E73EF155E41C}">
      <dgm:prSet/>
      <dgm:spPr/>
      <dgm:t>
        <a:bodyPr/>
        <a:lstStyle/>
        <a:p>
          <a:pPr rtl="0"/>
          <a:r>
            <a:rPr lang="en-US"/>
            <a:t>Inventory system – Set up a system where customers can view phone inventory.</a:t>
          </a:r>
        </a:p>
      </dgm:t>
    </dgm:pt>
    <dgm:pt modelId="{61DA516E-16F2-4D2C-85F1-06A212DE7084}" type="parTrans" cxnId="{FBBD646D-0E51-4AD7-AC20-AB2F1BBB7FB3}">
      <dgm:prSet/>
      <dgm:spPr/>
      <dgm:t>
        <a:bodyPr/>
        <a:lstStyle/>
        <a:p>
          <a:endParaRPr lang="en-US"/>
        </a:p>
      </dgm:t>
    </dgm:pt>
    <dgm:pt modelId="{3AD4A937-64D3-4A77-842A-E8A81FC73AB7}" type="sibTrans" cxnId="{FBBD646D-0E51-4AD7-AC20-AB2F1BBB7FB3}">
      <dgm:prSet/>
      <dgm:spPr/>
      <dgm:t>
        <a:bodyPr/>
        <a:lstStyle/>
        <a:p>
          <a:endParaRPr lang="en-US"/>
        </a:p>
      </dgm:t>
    </dgm:pt>
    <dgm:pt modelId="{B7412766-DB4F-43BF-BC1A-F39C805E52A4}">
      <dgm:prSet/>
      <dgm:spPr/>
      <dgm:t>
        <a:bodyPr/>
        <a:lstStyle/>
        <a:p>
          <a:r>
            <a:rPr lang="en-US"/>
            <a:t>Administrator View - An admin can look at the appointment schedule and reschedule and communicate with customers as needed.</a:t>
          </a:r>
        </a:p>
      </dgm:t>
    </dgm:pt>
    <dgm:pt modelId="{43240943-D278-49E4-87D6-A7BFD0B8E26A}" type="parTrans" cxnId="{C3932AB6-C388-47BA-9374-F7A84C04975D}">
      <dgm:prSet/>
      <dgm:spPr/>
      <dgm:t>
        <a:bodyPr/>
        <a:lstStyle/>
        <a:p>
          <a:endParaRPr lang="en-US"/>
        </a:p>
      </dgm:t>
    </dgm:pt>
    <dgm:pt modelId="{44EFC3E3-874B-4309-8460-111ACC2E4DC4}" type="sibTrans" cxnId="{C3932AB6-C388-47BA-9374-F7A84C04975D}">
      <dgm:prSet/>
      <dgm:spPr/>
      <dgm:t>
        <a:bodyPr/>
        <a:lstStyle/>
        <a:p>
          <a:endParaRPr lang="en-US"/>
        </a:p>
      </dgm:t>
    </dgm:pt>
    <dgm:pt modelId="{D6DB14B0-606E-4C79-B964-74225D57B698}" type="pres">
      <dgm:prSet presAssocID="{F751AB4F-3ECA-4ED5-9AE9-CB0A439317CA}" presName="root" presStyleCnt="0">
        <dgm:presLayoutVars>
          <dgm:dir/>
          <dgm:resizeHandles val="exact"/>
        </dgm:presLayoutVars>
      </dgm:prSet>
      <dgm:spPr/>
    </dgm:pt>
    <dgm:pt modelId="{22CDFFA0-3062-47FC-B039-DECF8BC67AC5}" type="pres">
      <dgm:prSet presAssocID="{9D2546A7-FCCB-43E2-A023-54459A6CADAE}" presName="compNode" presStyleCnt="0"/>
      <dgm:spPr/>
    </dgm:pt>
    <dgm:pt modelId="{B838B843-490A-4BB3-A142-817C1FF4F268}" type="pres">
      <dgm:prSet presAssocID="{9D2546A7-FCCB-43E2-A023-54459A6CADAE}" presName="bgRect" presStyleLbl="bgShp" presStyleIdx="0" presStyleCnt="4"/>
      <dgm:spPr/>
    </dgm:pt>
    <dgm:pt modelId="{6590ABAD-83F0-4485-9266-E4065168EE66}" type="pres">
      <dgm:prSet presAssocID="{9D2546A7-FCCB-43E2-A023-54459A6CAD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555C93C-32D1-4504-9B88-BAAC1E6BA1FE}" type="pres">
      <dgm:prSet presAssocID="{9D2546A7-FCCB-43E2-A023-54459A6CADAE}" presName="spaceRect" presStyleCnt="0"/>
      <dgm:spPr/>
    </dgm:pt>
    <dgm:pt modelId="{97AF5DAB-B99D-4968-8E23-EDB958C44217}" type="pres">
      <dgm:prSet presAssocID="{9D2546A7-FCCB-43E2-A023-54459A6CADAE}" presName="parTx" presStyleLbl="revTx" presStyleIdx="0" presStyleCnt="4">
        <dgm:presLayoutVars>
          <dgm:chMax val="0"/>
          <dgm:chPref val="0"/>
        </dgm:presLayoutVars>
      </dgm:prSet>
      <dgm:spPr/>
    </dgm:pt>
    <dgm:pt modelId="{E860E150-1ABB-4490-8D49-DFFC1C7CA5DA}" type="pres">
      <dgm:prSet presAssocID="{5A4B3C42-C587-479F-AEE7-16D34AF6009A}" presName="sibTrans" presStyleCnt="0"/>
      <dgm:spPr/>
    </dgm:pt>
    <dgm:pt modelId="{A81C5A14-2F0B-4911-907E-F444F3F2AC54}" type="pres">
      <dgm:prSet presAssocID="{34608FC8-08D3-4EF9-B915-AA32966E76A0}" presName="compNode" presStyleCnt="0"/>
      <dgm:spPr/>
    </dgm:pt>
    <dgm:pt modelId="{86C877A3-4C24-4E82-87D7-A272CCE4C624}" type="pres">
      <dgm:prSet presAssocID="{34608FC8-08D3-4EF9-B915-AA32966E76A0}" presName="bgRect" presStyleLbl="bgShp" presStyleIdx="1" presStyleCnt="4"/>
      <dgm:spPr/>
    </dgm:pt>
    <dgm:pt modelId="{DD7AE57F-DE35-4AA4-A425-F18E73C52CD8}" type="pres">
      <dgm:prSet presAssocID="{34608FC8-08D3-4EF9-B915-AA32966E76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A10216B1-9788-42A8-AB68-B1AD197C668D}" type="pres">
      <dgm:prSet presAssocID="{34608FC8-08D3-4EF9-B915-AA32966E76A0}" presName="spaceRect" presStyleCnt="0"/>
      <dgm:spPr/>
    </dgm:pt>
    <dgm:pt modelId="{3E4CAB58-111F-4311-B992-67CC2ACEAA5B}" type="pres">
      <dgm:prSet presAssocID="{34608FC8-08D3-4EF9-B915-AA32966E76A0}" presName="parTx" presStyleLbl="revTx" presStyleIdx="1" presStyleCnt="4">
        <dgm:presLayoutVars>
          <dgm:chMax val="0"/>
          <dgm:chPref val="0"/>
        </dgm:presLayoutVars>
      </dgm:prSet>
      <dgm:spPr/>
    </dgm:pt>
    <dgm:pt modelId="{6CDEA852-5A81-43F9-8B83-34179A658484}" type="pres">
      <dgm:prSet presAssocID="{A8120801-3274-42BE-9C82-2DC5BAD76F18}" presName="sibTrans" presStyleCnt="0"/>
      <dgm:spPr/>
    </dgm:pt>
    <dgm:pt modelId="{2C94B644-84EC-4555-857F-0751B175527A}" type="pres">
      <dgm:prSet presAssocID="{ABF28543-32D9-4A6F-B5CB-E73EF155E41C}" presName="compNode" presStyleCnt="0"/>
      <dgm:spPr/>
    </dgm:pt>
    <dgm:pt modelId="{D4AA70EA-BF71-40FF-A1E5-433AF9CC6DA7}" type="pres">
      <dgm:prSet presAssocID="{ABF28543-32D9-4A6F-B5CB-E73EF155E41C}" presName="bgRect" presStyleLbl="bgShp" presStyleIdx="2" presStyleCnt="4"/>
      <dgm:spPr/>
    </dgm:pt>
    <dgm:pt modelId="{FCF546B3-93CD-4306-8C95-4A1C17662101}" type="pres">
      <dgm:prSet presAssocID="{ABF28543-32D9-4A6F-B5CB-E73EF155E4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4D3DC75B-C1FF-4923-8431-78607C29B770}" type="pres">
      <dgm:prSet presAssocID="{ABF28543-32D9-4A6F-B5CB-E73EF155E41C}" presName="spaceRect" presStyleCnt="0"/>
      <dgm:spPr/>
    </dgm:pt>
    <dgm:pt modelId="{E7FA7BEC-9BC1-4DA1-846F-BA883A28B4FE}" type="pres">
      <dgm:prSet presAssocID="{ABF28543-32D9-4A6F-B5CB-E73EF155E41C}" presName="parTx" presStyleLbl="revTx" presStyleIdx="2" presStyleCnt="4">
        <dgm:presLayoutVars>
          <dgm:chMax val="0"/>
          <dgm:chPref val="0"/>
        </dgm:presLayoutVars>
      </dgm:prSet>
      <dgm:spPr/>
    </dgm:pt>
    <dgm:pt modelId="{0C7A7D64-73F6-40A1-A81D-5F5F645FD417}" type="pres">
      <dgm:prSet presAssocID="{3AD4A937-64D3-4A77-842A-E8A81FC73AB7}" presName="sibTrans" presStyleCnt="0"/>
      <dgm:spPr/>
    </dgm:pt>
    <dgm:pt modelId="{9A8889FF-533E-4691-A048-408D32B84D9B}" type="pres">
      <dgm:prSet presAssocID="{B7412766-DB4F-43BF-BC1A-F39C805E52A4}" presName="compNode" presStyleCnt="0"/>
      <dgm:spPr/>
    </dgm:pt>
    <dgm:pt modelId="{028A0956-A583-40EB-B7A9-0F39DF35858D}" type="pres">
      <dgm:prSet presAssocID="{B7412766-DB4F-43BF-BC1A-F39C805E52A4}" presName="bgRect" presStyleLbl="bgShp" presStyleIdx="3" presStyleCnt="4"/>
      <dgm:spPr/>
    </dgm:pt>
    <dgm:pt modelId="{99F5088C-1C6B-4FD8-A057-69BF2B4AA413}" type="pres">
      <dgm:prSet presAssocID="{B7412766-DB4F-43BF-BC1A-F39C805E52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921D476-700A-4F77-9E99-0BB277AC6D0C}" type="pres">
      <dgm:prSet presAssocID="{B7412766-DB4F-43BF-BC1A-F39C805E52A4}" presName="spaceRect" presStyleCnt="0"/>
      <dgm:spPr/>
    </dgm:pt>
    <dgm:pt modelId="{2A60703A-A2B6-453D-BF20-B99B38B48D99}" type="pres">
      <dgm:prSet presAssocID="{B7412766-DB4F-43BF-BC1A-F39C805E52A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1A2E446-4C06-4E94-82E2-9942AD3E53B0}" srcId="{F751AB4F-3ECA-4ED5-9AE9-CB0A439317CA}" destId="{9D2546A7-FCCB-43E2-A023-54459A6CADAE}" srcOrd="0" destOrd="0" parTransId="{C39F4D79-8844-4288-829A-06F4A72EF90A}" sibTransId="{5A4B3C42-C587-479F-AEE7-16D34AF6009A}"/>
    <dgm:cxn modelId="{FBBD646D-0E51-4AD7-AC20-AB2F1BBB7FB3}" srcId="{F751AB4F-3ECA-4ED5-9AE9-CB0A439317CA}" destId="{ABF28543-32D9-4A6F-B5CB-E73EF155E41C}" srcOrd="2" destOrd="0" parTransId="{61DA516E-16F2-4D2C-85F1-06A212DE7084}" sibTransId="{3AD4A937-64D3-4A77-842A-E8A81FC73AB7}"/>
    <dgm:cxn modelId="{1039119E-CD61-4D41-972D-84050FBC36FB}" type="presOf" srcId="{9D2546A7-FCCB-43E2-A023-54459A6CADAE}" destId="{97AF5DAB-B99D-4968-8E23-EDB958C44217}" srcOrd="0" destOrd="0" presId="urn:microsoft.com/office/officeart/2018/2/layout/IconVerticalSolidList"/>
    <dgm:cxn modelId="{E8A5ECA4-8AB9-4DFC-831E-E3F1EF5F7022}" srcId="{F751AB4F-3ECA-4ED5-9AE9-CB0A439317CA}" destId="{34608FC8-08D3-4EF9-B915-AA32966E76A0}" srcOrd="1" destOrd="0" parTransId="{A866B525-F8CC-455F-B5E0-A78CDC408D86}" sibTransId="{A8120801-3274-42BE-9C82-2DC5BAD76F18}"/>
    <dgm:cxn modelId="{C3932AB6-C388-47BA-9374-F7A84C04975D}" srcId="{F751AB4F-3ECA-4ED5-9AE9-CB0A439317CA}" destId="{B7412766-DB4F-43BF-BC1A-F39C805E52A4}" srcOrd="3" destOrd="0" parTransId="{43240943-D278-49E4-87D6-A7BFD0B8E26A}" sibTransId="{44EFC3E3-874B-4309-8460-111ACC2E4DC4}"/>
    <dgm:cxn modelId="{5DFEF2DD-7C23-46E9-8D8D-AE650C424667}" type="presOf" srcId="{34608FC8-08D3-4EF9-B915-AA32966E76A0}" destId="{3E4CAB58-111F-4311-B992-67CC2ACEAA5B}" srcOrd="0" destOrd="0" presId="urn:microsoft.com/office/officeart/2018/2/layout/IconVerticalSolidList"/>
    <dgm:cxn modelId="{0880D4DE-D1BD-41CE-A65B-51DDFF82F36E}" type="presOf" srcId="{ABF28543-32D9-4A6F-B5CB-E73EF155E41C}" destId="{E7FA7BEC-9BC1-4DA1-846F-BA883A28B4FE}" srcOrd="0" destOrd="0" presId="urn:microsoft.com/office/officeart/2018/2/layout/IconVerticalSolidList"/>
    <dgm:cxn modelId="{2AA7C0EC-E558-487D-B79C-6EE908B3134B}" type="presOf" srcId="{F751AB4F-3ECA-4ED5-9AE9-CB0A439317CA}" destId="{D6DB14B0-606E-4C79-B964-74225D57B698}" srcOrd="0" destOrd="0" presId="urn:microsoft.com/office/officeart/2018/2/layout/IconVerticalSolidList"/>
    <dgm:cxn modelId="{536D19FE-07C2-4AB4-9D7D-D82FA8B2F397}" type="presOf" srcId="{B7412766-DB4F-43BF-BC1A-F39C805E52A4}" destId="{2A60703A-A2B6-453D-BF20-B99B38B48D99}" srcOrd="0" destOrd="0" presId="urn:microsoft.com/office/officeart/2018/2/layout/IconVerticalSolidList"/>
    <dgm:cxn modelId="{A13F312F-626E-4F71-9D63-1F06D517B006}" type="presParOf" srcId="{D6DB14B0-606E-4C79-B964-74225D57B698}" destId="{22CDFFA0-3062-47FC-B039-DECF8BC67AC5}" srcOrd="0" destOrd="0" presId="urn:microsoft.com/office/officeart/2018/2/layout/IconVerticalSolidList"/>
    <dgm:cxn modelId="{887F09EA-2518-42C7-8068-B9E73D2AFDEC}" type="presParOf" srcId="{22CDFFA0-3062-47FC-B039-DECF8BC67AC5}" destId="{B838B843-490A-4BB3-A142-817C1FF4F268}" srcOrd="0" destOrd="0" presId="urn:microsoft.com/office/officeart/2018/2/layout/IconVerticalSolidList"/>
    <dgm:cxn modelId="{055C9807-03BC-425E-8B64-0A334B0112E4}" type="presParOf" srcId="{22CDFFA0-3062-47FC-B039-DECF8BC67AC5}" destId="{6590ABAD-83F0-4485-9266-E4065168EE66}" srcOrd="1" destOrd="0" presId="urn:microsoft.com/office/officeart/2018/2/layout/IconVerticalSolidList"/>
    <dgm:cxn modelId="{DFAD0CA4-CF9C-434C-9CD3-2FA01985A9B7}" type="presParOf" srcId="{22CDFFA0-3062-47FC-B039-DECF8BC67AC5}" destId="{8555C93C-32D1-4504-9B88-BAAC1E6BA1FE}" srcOrd="2" destOrd="0" presId="urn:microsoft.com/office/officeart/2018/2/layout/IconVerticalSolidList"/>
    <dgm:cxn modelId="{E991E269-1670-48A2-A027-5D65DD6F373D}" type="presParOf" srcId="{22CDFFA0-3062-47FC-B039-DECF8BC67AC5}" destId="{97AF5DAB-B99D-4968-8E23-EDB958C44217}" srcOrd="3" destOrd="0" presId="urn:microsoft.com/office/officeart/2018/2/layout/IconVerticalSolidList"/>
    <dgm:cxn modelId="{A6234E02-ECF9-4785-8465-2FC9F961D13A}" type="presParOf" srcId="{D6DB14B0-606E-4C79-B964-74225D57B698}" destId="{E860E150-1ABB-4490-8D49-DFFC1C7CA5DA}" srcOrd="1" destOrd="0" presId="urn:microsoft.com/office/officeart/2018/2/layout/IconVerticalSolidList"/>
    <dgm:cxn modelId="{5D167B17-A391-4DD7-B62B-D865CEB79DED}" type="presParOf" srcId="{D6DB14B0-606E-4C79-B964-74225D57B698}" destId="{A81C5A14-2F0B-4911-907E-F444F3F2AC54}" srcOrd="2" destOrd="0" presId="urn:microsoft.com/office/officeart/2018/2/layout/IconVerticalSolidList"/>
    <dgm:cxn modelId="{A95D03EA-771F-45B5-BEF8-4752AEEC03AA}" type="presParOf" srcId="{A81C5A14-2F0B-4911-907E-F444F3F2AC54}" destId="{86C877A3-4C24-4E82-87D7-A272CCE4C624}" srcOrd="0" destOrd="0" presId="urn:microsoft.com/office/officeart/2018/2/layout/IconVerticalSolidList"/>
    <dgm:cxn modelId="{34255B02-AA92-4634-8A45-360EC629908A}" type="presParOf" srcId="{A81C5A14-2F0B-4911-907E-F444F3F2AC54}" destId="{DD7AE57F-DE35-4AA4-A425-F18E73C52CD8}" srcOrd="1" destOrd="0" presId="urn:microsoft.com/office/officeart/2018/2/layout/IconVerticalSolidList"/>
    <dgm:cxn modelId="{5257E2D3-6D73-40D5-A9A3-FACF6E85E9F1}" type="presParOf" srcId="{A81C5A14-2F0B-4911-907E-F444F3F2AC54}" destId="{A10216B1-9788-42A8-AB68-B1AD197C668D}" srcOrd="2" destOrd="0" presId="urn:microsoft.com/office/officeart/2018/2/layout/IconVerticalSolidList"/>
    <dgm:cxn modelId="{E11FB446-47A9-4F37-A37D-21ED05EC8988}" type="presParOf" srcId="{A81C5A14-2F0B-4911-907E-F444F3F2AC54}" destId="{3E4CAB58-111F-4311-B992-67CC2ACEAA5B}" srcOrd="3" destOrd="0" presId="urn:microsoft.com/office/officeart/2018/2/layout/IconVerticalSolidList"/>
    <dgm:cxn modelId="{77DE75C3-12DB-42D3-A812-8EF5E628AC56}" type="presParOf" srcId="{D6DB14B0-606E-4C79-B964-74225D57B698}" destId="{6CDEA852-5A81-43F9-8B83-34179A658484}" srcOrd="3" destOrd="0" presId="urn:microsoft.com/office/officeart/2018/2/layout/IconVerticalSolidList"/>
    <dgm:cxn modelId="{318FA6D4-6570-4D2C-BFA4-1133042B5ED6}" type="presParOf" srcId="{D6DB14B0-606E-4C79-B964-74225D57B698}" destId="{2C94B644-84EC-4555-857F-0751B175527A}" srcOrd="4" destOrd="0" presId="urn:microsoft.com/office/officeart/2018/2/layout/IconVerticalSolidList"/>
    <dgm:cxn modelId="{63FA4720-F3CA-49A0-B78D-84DF1B82EA3E}" type="presParOf" srcId="{2C94B644-84EC-4555-857F-0751B175527A}" destId="{D4AA70EA-BF71-40FF-A1E5-433AF9CC6DA7}" srcOrd="0" destOrd="0" presId="urn:microsoft.com/office/officeart/2018/2/layout/IconVerticalSolidList"/>
    <dgm:cxn modelId="{94682386-2CA9-4024-9344-00E6DE9909B4}" type="presParOf" srcId="{2C94B644-84EC-4555-857F-0751B175527A}" destId="{FCF546B3-93CD-4306-8C95-4A1C17662101}" srcOrd="1" destOrd="0" presId="urn:microsoft.com/office/officeart/2018/2/layout/IconVerticalSolidList"/>
    <dgm:cxn modelId="{39AFF741-D6AD-4E6D-8701-4C7ED1E99308}" type="presParOf" srcId="{2C94B644-84EC-4555-857F-0751B175527A}" destId="{4D3DC75B-C1FF-4923-8431-78607C29B770}" srcOrd="2" destOrd="0" presId="urn:microsoft.com/office/officeart/2018/2/layout/IconVerticalSolidList"/>
    <dgm:cxn modelId="{C7F79945-BA0D-49DD-83B9-D2C3875B346B}" type="presParOf" srcId="{2C94B644-84EC-4555-857F-0751B175527A}" destId="{E7FA7BEC-9BC1-4DA1-846F-BA883A28B4FE}" srcOrd="3" destOrd="0" presId="urn:microsoft.com/office/officeart/2018/2/layout/IconVerticalSolidList"/>
    <dgm:cxn modelId="{41003B39-EB95-4EB6-9AA3-26AA02AAB0A6}" type="presParOf" srcId="{D6DB14B0-606E-4C79-B964-74225D57B698}" destId="{0C7A7D64-73F6-40A1-A81D-5F5F645FD417}" srcOrd="5" destOrd="0" presId="urn:microsoft.com/office/officeart/2018/2/layout/IconVerticalSolidList"/>
    <dgm:cxn modelId="{C1FA6964-3AEE-4E1A-ADB1-F175FE49B57C}" type="presParOf" srcId="{D6DB14B0-606E-4C79-B964-74225D57B698}" destId="{9A8889FF-533E-4691-A048-408D32B84D9B}" srcOrd="6" destOrd="0" presId="urn:microsoft.com/office/officeart/2018/2/layout/IconVerticalSolidList"/>
    <dgm:cxn modelId="{0E27005B-8411-405C-B966-43C1AEB1018E}" type="presParOf" srcId="{9A8889FF-533E-4691-A048-408D32B84D9B}" destId="{028A0956-A583-40EB-B7A9-0F39DF35858D}" srcOrd="0" destOrd="0" presId="urn:microsoft.com/office/officeart/2018/2/layout/IconVerticalSolidList"/>
    <dgm:cxn modelId="{EC04E678-D98C-4A41-B280-D477ADE832DE}" type="presParOf" srcId="{9A8889FF-533E-4691-A048-408D32B84D9B}" destId="{99F5088C-1C6B-4FD8-A057-69BF2B4AA413}" srcOrd="1" destOrd="0" presId="urn:microsoft.com/office/officeart/2018/2/layout/IconVerticalSolidList"/>
    <dgm:cxn modelId="{37A40BC6-E717-410C-B32B-9C5CF074EC21}" type="presParOf" srcId="{9A8889FF-533E-4691-A048-408D32B84D9B}" destId="{A921D476-700A-4F77-9E99-0BB277AC6D0C}" srcOrd="2" destOrd="0" presId="urn:microsoft.com/office/officeart/2018/2/layout/IconVerticalSolidList"/>
    <dgm:cxn modelId="{1859F564-AFCD-49ED-8AB2-B200A5E8BBC0}" type="presParOf" srcId="{9A8889FF-533E-4691-A048-408D32B84D9B}" destId="{2A60703A-A2B6-453D-BF20-B99B38B48D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C3979-65B4-4915-8D84-4D4866F32A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DA6116-1F60-4C15-96F4-5B4CDE0D01B7}">
      <dgm:prSet/>
      <dgm:spPr/>
      <dgm:t>
        <a:bodyPr/>
        <a:lstStyle/>
        <a:p>
          <a:r>
            <a:rPr lang="en-US"/>
            <a:t>Two teams consisting of a research team and a development team. </a:t>
          </a:r>
        </a:p>
      </dgm:t>
    </dgm:pt>
    <dgm:pt modelId="{D131EB5F-82A7-43F2-A510-C4C005C3F538}" type="parTrans" cxnId="{2E8D4627-92B5-440E-94BD-0E946D5282B6}">
      <dgm:prSet/>
      <dgm:spPr/>
      <dgm:t>
        <a:bodyPr/>
        <a:lstStyle/>
        <a:p>
          <a:endParaRPr lang="en-US"/>
        </a:p>
      </dgm:t>
    </dgm:pt>
    <dgm:pt modelId="{8A9973AD-0B0B-4CC9-B8D2-E3100CF8AE94}" type="sibTrans" cxnId="{2E8D4627-92B5-440E-94BD-0E946D5282B6}">
      <dgm:prSet/>
      <dgm:spPr/>
      <dgm:t>
        <a:bodyPr/>
        <a:lstStyle/>
        <a:p>
          <a:endParaRPr lang="en-US"/>
        </a:p>
      </dgm:t>
    </dgm:pt>
    <dgm:pt modelId="{58001386-EAE0-42A6-B944-3CA515FAE7CB}">
      <dgm:prSet/>
      <dgm:spPr/>
      <dgm:t>
        <a:bodyPr/>
        <a:lstStyle/>
        <a:p>
          <a:r>
            <a:rPr lang="en-US"/>
            <a:t>Research team focused on product research and finding solutions to best fit our project</a:t>
          </a:r>
        </a:p>
      </dgm:t>
    </dgm:pt>
    <dgm:pt modelId="{1676A89C-07B1-4A73-AEAC-FD5F605BCED2}" type="parTrans" cxnId="{312C2E47-90E8-4FE7-BDB1-7A899EF573B8}">
      <dgm:prSet/>
      <dgm:spPr/>
      <dgm:t>
        <a:bodyPr/>
        <a:lstStyle/>
        <a:p>
          <a:endParaRPr lang="en-US"/>
        </a:p>
      </dgm:t>
    </dgm:pt>
    <dgm:pt modelId="{A9C392EA-3091-4A79-B89B-34EB816FD9AD}" type="sibTrans" cxnId="{312C2E47-90E8-4FE7-BDB1-7A899EF573B8}">
      <dgm:prSet/>
      <dgm:spPr/>
      <dgm:t>
        <a:bodyPr/>
        <a:lstStyle/>
        <a:p>
          <a:endParaRPr lang="en-US"/>
        </a:p>
      </dgm:t>
    </dgm:pt>
    <dgm:pt modelId="{2F1C5664-30E9-4DAF-9970-55D092B13358}">
      <dgm:prSet/>
      <dgm:spPr/>
      <dgm:t>
        <a:bodyPr/>
        <a:lstStyle/>
        <a:p>
          <a:r>
            <a:rPr lang="en-US"/>
            <a:t>Development team did front-end and back-end development </a:t>
          </a:r>
        </a:p>
      </dgm:t>
    </dgm:pt>
    <dgm:pt modelId="{C4481A38-9E65-4301-BD56-586DFCAB56F5}" type="parTrans" cxnId="{B14E9B6F-F3CC-4C21-B3A7-A2D9039D7998}">
      <dgm:prSet/>
      <dgm:spPr/>
      <dgm:t>
        <a:bodyPr/>
        <a:lstStyle/>
        <a:p>
          <a:endParaRPr lang="en-US"/>
        </a:p>
      </dgm:t>
    </dgm:pt>
    <dgm:pt modelId="{3021C28F-46BD-48EA-8B93-ECA8D3CD0773}" type="sibTrans" cxnId="{B14E9B6F-F3CC-4C21-B3A7-A2D9039D7998}">
      <dgm:prSet/>
      <dgm:spPr/>
      <dgm:t>
        <a:bodyPr/>
        <a:lstStyle/>
        <a:p>
          <a:endParaRPr lang="en-US"/>
        </a:p>
      </dgm:t>
    </dgm:pt>
    <dgm:pt modelId="{DEB42F67-C0EC-4D48-9205-5EB99C4D1276}" type="pres">
      <dgm:prSet presAssocID="{8ECC3979-65B4-4915-8D84-4D4866F32A9F}" presName="root" presStyleCnt="0">
        <dgm:presLayoutVars>
          <dgm:dir/>
          <dgm:resizeHandles val="exact"/>
        </dgm:presLayoutVars>
      </dgm:prSet>
      <dgm:spPr/>
    </dgm:pt>
    <dgm:pt modelId="{B9518B69-88C0-4198-B945-0B4882EFB1D0}" type="pres">
      <dgm:prSet presAssocID="{C9DA6116-1F60-4C15-96F4-5B4CDE0D01B7}" presName="compNode" presStyleCnt="0"/>
      <dgm:spPr/>
    </dgm:pt>
    <dgm:pt modelId="{29EE96A5-EA0D-42E7-A6F1-188658AA9F00}" type="pres">
      <dgm:prSet presAssocID="{C9DA6116-1F60-4C15-96F4-5B4CDE0D01B7}" presName="bgRect" presStyleLbl="bgShp" presStyleIdx="0" presStyleCnt="3"/>
      <dgm:spPr/>
    </dgm:pt>
    <dgm:pt modelId="{C39EDA72-996F-49B8-9566-6B310BB8DD42}" type="pres">
      <dgm:prSet presAssocID="{C9DA6116-1F60-4C15-96F4-5B4CDE0D01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CF2D2BE-ACCA-4FA3-A880-612B00A475FB}" type="pres">
      <dgm:prSet presAssocID="{C9DA6116-1F60-4C15-96F4-5B4CDE0D01B7}" presName="spaceRect" presStyleCnt="0"/>
      <dgm:spPr/>
    </dgm:pt>
    <dgm:pt modelId="{2D5E5F80-1C87-439D-808E-7505F9147EB6}" type="pres">
      <dgm:prSet presAssocID="{C9DA6116-1F60-4C15-96F4-5B4CDE0D01B7}" presName="parTx" presStyleLbl="revTx" presStyleIdx="0" presStyleCnt="3">
        <dgm:presLayoutVars>
          <dgm:chMax val="0"/>
          <dgm:chPref val="0"/>
        </dgm:presLayoutVars>
      </dgm:prSet>
      <dgm:spPr/>
    </dgm:pt>
    <dgm:pt modelId="{64E29251-4774-4A68-BCD7-9C3E79804852}" type="pres">
      <dgm:prSet presAssocID="{8A9973AD-0B0B-4CC9-B8D2-E3100CF8AE94}" presName="sibTrans" presStyleCnt="0"/>
      <dgm:spPr/>
    </dgm:pt>
    <dgm:pt modelId="{E3F0FD63-02C8-4C88-9F2F-E7804A606D25}" type="pres">
      <dgm:prSet presAssocID="{58001386-EAE0-42A6-B944-3CA515FAE7CB}" presName="compNode" presStyleCnt="0"/>
      <dgm:spPr/>
    </dgm:pt>
    <dgm:pt modelId="{5372C3D6-FEDD-4936-BBB9-C79197A7848F}" type="pres">
      <dgm:prSet presAssocID="{58001386-EAE0-42A6-B944-3CA515FAE7CB}" presName="bgRect" presStyleLbl="bgShp" presStyleIdx="1" presStyleCnt="3"/>
      <dgm:spPr/>
    </dgm:pt>
    <dgm:pt modelId="{271103B9-46C6-438F-9565-745A876CF96B}" type="pres">
      <dgm:prSet presAssocID="{58001386-EAE0-42A6-B944-3CA515FAE7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6371CB3-A6C3-4493-947C-3946A5DB7955}" type="pres">
      <dgm:prSet presAssocID="{58001386-EAE0-42A6-B944-3CA515FAE7CB}" presName="spaceRect" presStyleCnt="0"/>
      <dgm:spPr/>
    </dgm:pt>
    <dgm:pt modelId="{43CC4B08-9E84-4B57-914F-538E39C56E38}" type="pres">
      <dgm:prSet presAssocID="{58001386-EAE0-42A6-B944-3CA515FAE7CB}" presName="parTx" presStyleLbl="revTx" presStyleIdx="1" presStyleCnt="3">
        <dgm:presLayoutVars>
          <dgm:chMax val="0"/>
          <dgm:chPref val="0"/>
        </dgm:presLayoutVars>
      </dgm:prSet>
      <dgm:spPr/>
    </dgm:pt>
    <dgm:pt modelId="{20368D68-066E-427F-AE0F-E116B0091D42}" type="pres">
      <dgm:prSet presAssocID="{A9C392EA-3091-4A79-B89B-34EB816FD9AD}" presName="sibTrans" presStyleCnt="0"/>
      <dgm:spPr/>
    </dgm:pt>
    <dgm:pt modelId="{E4A14B4C-41A7-429B-A0B3-104C05182A24}" type="pres">
      <dgm:prSet presAssocID="{2F1C5664-30E9-4DAF-9970-55D092B13358}" presName="compNode" presStyleCnt="0"/>
      <dgm:spPr/>
    </dgm:pt>
    <dgm:pt modelId="{F24BC2E1-F964-42E7-82AE-AC58A628CAA7}" type="pres">
      <dgm:prSet presAssocID="{2F1C5664-30E9-4DAF-9970-55D092B13358}" presName="bgRect" presStyleLbl="bgShp" presStyleIdx="2" presStyleCnt="3"/>
      <dgm:spPr/>
    </dgm:pt>
    <dgm:pt modelId="{65A729CC-0385-4CF2-9D96-F9FE8FB77D29}" type="pres">
      <dgm:prSet presAssocID="{2F1C5664-30E9-4DAF-9970-55D092B133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78D3DD4-BF8B-404D-9BF9-3A732FB83F47}" type="pres">
      <dgm:prSet presAssocID="{2F1C5664-30E9-4DAF-9970-55D092B13358}" presName="spaceRect" presStyleCnt="0"/>
      <dgm:spPr/>
    </dgm:pt>
    <dgm:pt modelId="{D0DAE751-3575-4530-8809-9324E1C8679A}" type="pres">
      <dgm:prSet presAssocID="{2F1C5664-30E9-4DAF-9970-55D092B133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E8D4627-92B5-440E-94BD-0E946D5282B6}" srcId="{8ECC3979-65B4-4915-8D84-4D4866F32A9F}" destId="{C9DA6116-1F60-4C15-96F4-5B4CDE0D01B7}" srcOrd="0" destOrd="0" parTransId="{D131EB5F-82A7-43F2-A510-C4C005C3F538}" sibTransId="{8A9973AD-0B0B-4CC9-B8D2-E3100CF8AE94}"/>
    <dgm:cxn modelId="{8F6F1C2C-2E50-40B7-A7A3-3E447A538095}" type="presOf" srcId="{8ECC3979-65B4-4915-8D84-4D4866F32A9F}" destId="{DEB42F67-C0EC-4D48-9205-5EB99C4D1276}" srcOrd="0" destOrd="0" presId="urn:microsoft.com/office/officeart/2018/2/layout/IconVerticalSolidList"/>
    <dgm:cxn modelId="{312C2E47-90E8-4FE7-BDB1-7A899EF573B8}" srcId="{8ECC3979-65B4-4915-8D84-4D4866F32A9F}" destId="{58001386-EAE0-42A6-B944-3CA515FAE7CB}" srcOrd="1" destOrd="0" parTransId="{1676A89C-07B1-4A73-AEAC-FD5F605BCED2}" sibTransId="{A9C392EA-3091-4A79-B89B-34EB816FD9AD}"/>
    <dgm:cxn modelId="{B14E9B6F-F3CC-4C21-B3A7-A2D9039D7998}" srcId="{8ECC3979-65B4-4915-8D84-4D4866F32A9F}" destId="{2F1C5664-30E9-4DAF-9970-55D092B13358}" srcOrd="2" destOrd="0" parTransId="{C4481A38-9E65-4301-BD56-586DFCAB56F5}" sibTransId="{3021C28F-46BD-48EA-8B93-ECA8D3CD0773}"/>
    <dgm:cxn modelId="{977762DC-C5DB-4157-92FF-DDC3112367EB}" type="presOf" srcId="{58001386-EAE0-42A6-B944-3CA515FAE7CB}" destId="{43CC4B08-9E84-4B57-914F-538E39C56E38}" srcOrd="0" destOrd="0" presId="urn:microsoft.com/office/officeart/2018/2/layout/IconVerticalSolidList"/>
    <dgm:cxn modelId="{54DF09E1-880B-4DA8-956A-77712C51F38A}" type="presOf" srcId="{2F1C5664-30E9-4DAF-9970-55D092B13358}" destId="{D0DAE751-3575-4530-8809-9324E1C8679A}" srcOrd="0" destOrd="0" presId="urn:microsoft.com/office/officeart/2018/2/layout/IconVerticalSolidList"/>
    <dgm:cxn modelId="{5C779EF8-7C63-4B2A-B182-6EFE0F76443F}" type="presOf" srcId="{C9DA6116-1F60-4C15-96F4-5B4CDE0D01B7}" destId="{2D5E5F80-1C87-439D-808E-7505F9147EB6}" srcOrd="0" destOrd="0" presId="urn:microsoft.com/office/officeart/2018/2/layout/IconVerticalSolidList"/>
    <dgm:cxn modelId="{F76E6835-6617-4E04-AB60-8ACAC4596481}" type="presParOf" srcId="{DEB42F67-C0EC-4D48-9205-5EB99C4D1276}" destId="{B9518B69-88C0-4198-B945-0B4882EFB1D0}" srcOrd="0" destOrd="0" presId="urn:microsoft.com/office/officeart/2018/2/layout/IconVerticalSolidList"/>
    <dgm:cxn modelId="{56D8A031-B67B-4126-B8E2-955231CB7869}" type="presParOf" srcId="{B9518B69-88C0-4198-B945-0B4882EFB1D0}" destId="{29EE96A5-EA0D-42E7-A6F1-188658AA9F00}" srcOrd="0" destOrd="0" presId="urn:microsoft.com/office/officeart/2018/2/layout/IconVerticalSolidList"/>
    <dgm:cxn modelId="{8F83134A-BBB0-4613-957E-A9C48B15DD9A}" type="presParOf" srcId="{B9518B69-88C0-4198-B945-0B4882EFB1D0}" destId="{C39EDA72-996F-49B8-9566-6B310BB8DD42}" srcOrd="1" destOrd="0" presId="urn:microsoft.com/office/officeart/2018/2/layout/IconVerticalSolidList"/>
    <dgm:cxn modelId="{B0B4D0D9-3559-4619-AD4F-C2BDBDBDC300}" type="presParOf" srcId="{B9518B69-88C0-4198-B945-0B4882EFB1D0}" destId="{DCF2D2BE-ACCA-4FA3-A880-612B00A475FB}" srcOrd="2" destOrd="0" presId="urn:microsoft.com/office/officeart/2018/2/layout/IconVerticalSolidList"/>
    <dgm:cxn modelId="{E3B92F10-E33F-4C63-BD6F-2DDEDDE711CB}" type="presParOf" srcId="{B9518B69-88C0-4198-B945-0B4882EFB1D0}" destId="{2D5E5F80-1C87-439D-808E-7505F9147EB6}" srcOrd="3" destOrd="0" presId="urn:microsoft.com/office/officeart/2018/2/layout/IconVerticalSolidList"/>
    <dgm:cxn modelId="{61A69CAA-1B1D-40AC-9D68-07C48A4D2A8E}" type="presParOf" srcId="{DEB42F67-C0EC-4D48-9205-5EB99C4D1276}" destId="{64E29251-4774-4A68-BCD7-9C3E79804852}" srcOrd="1" destOrd="0" presId="urn:microsoft.com/office/officeart/2018/2/layout/IconVerticalSolidList"/>
    <dgm:cxn modelId="{D746F81A-B9CE-4A29-8749-6B59CA3AB52F}" type="presParOf" srcId="{DEB42F67-C0EC-4D48-9205-5EB99C4D1276}" destId="{E3F0FD63-02C8-4C88-9F2F-E7804A606D25}" srcOrd="2" destOrd="0" presId="urn:microsoft.com/office/officeart/2018/2/layout/IconVerticalSolidList"/>
    <dgm:cxn modelId="{BE64B7AF-768D-4853-ADB2-F9C795B1E2C5}" type="presParOf" srcId="{E3F0FD63-02C8-4C88-9F2F-E7804A606D25}" destId="{5372C3D6-FEDD-4936-BBB9-C79197A7848F}" srcOrd="0" destOrd="0" presId="urn:microsoft.com/office/officeart/2018/2/layout/IconVerticalSolidList"/>
    <dgm:cxn modelId="{18BCC1C5-68EA-4159-A89F-463021D402D4}" type="presParOf" srcId="{E3F0FD63-02C8-4C88-9F2F-E7804A606D25}" destId="{271103B9-46C6-438F-9565-745A876CF96B}" srcOrd="1" destOrd="0" presId="urn:microsoft.com/office/officeart/2018/2/layout/IconVerticalSolidList"/>
    <dgm:cxn modelId="{9DD23E5B-AD33-4451-96DC-9E2D47DD2DD6}" type="presParOf" srcId="{E3F0FD63-02C8-4C88-9F2F-E7804A606D25}" destId="{66371CB3-A6C3-4493-947C-3946A5DB7955}" srcOrd="2" destOrd="0" presId="urn:microsoft.com/office/officeart/2018/2/layout/IconVerticalSolidList"/>
    <dgm:cxn modelId="{3CD8A8BC-FD3C-4B2B-BA12-34DAD3A6398A}" type="presParOf" srcId="{E3F0FD63-02C8-4C88-9F2F-E7804A606D25}" destId="{43CC4B08-9E84-4B57-914F-538E39C56E38}" srcOrd="3" destOrd="0" presId="urn:microsoft.com/office/officeart/2018/2/layout/IconVerticalSolidList"/>
    <dgm:cxn modelId="{AFFE247D-027B-4141-98B8-1E158298CFC6}" type="presParOf" srcId="{DEB42F67-C0EC-4D48-9205-5EB99C4D1276}" destId="{20368D68-066E-427F-AE0F-E116B0091D42}" srcOrd="3" destOrd="0" presId="urn:microsoft.com/office/officeart/2018/2/layout/IconVerticalSolidList"/>
    <dgm:cxn modelId="{56F063A6-8BBC-47D1-89CE-4C16D8C11CAF}" type="presParOf" srcId="{DEB42F67-C0EC-4D48-9205-5EB99C4D1276}" destId="{E4A14B4C-41A7-429B-A0B3-104C05182A24}" srcOrd="4" destOrd="0" presId="urn:microsoft.com/office/officeart/2018/2/layout/IconVerticalSolidList"/>
    <dgm:cxn modelId="{BAC7DD14-C21D-4179-AEF1-B7BC75B20441}" type="presParOf" srcId="{E4A14B4C-41A7-429B-A0B3-104C05182A24}" destId="{F24BC2E1-F964-42E7-82AE-AC58A628CAA7}" srcOrd="0" destOrd="0" presId="urn:microsoft.com/office/officeart/2018/2/layout/IconVerticalSolidList"/>
    <dgm:cxn modelId="{5E25E5DE-BF48-4EAC-9556-656D474D95CE}" type="presParOf" srcId="{E4A14B4C-41A7-429B-A0B3-104C05182A24}" destId="{65A729CC-0385-4CF2-9D96-F9FE8FB77D29}" srcOrd="1" destOrd="0" presId="urn:microsoft.com/office/officeart/2018/2/layout/IconVerticalSolidList"/>
    <dgm:cxn modelId="{1B37A2BD-6F14-41D8-BDB1-05663268EC2C}" type="presParOf" srcId="{E4A14B4C-41A7-429B-A0B3-104C05182A24}" destId="{378D3DD4-BF8B-404D-9BF9-3A732FB83F47}" srcOrd="2" destOrd="0" presId="urn:microsoft.com/office/officeart/2018/2/layout/IconVerticalSolidList"/>
    <dgm:cxn modelId="{2DF4B86C-4381-4AC0-A9C3-35553E0B417B}" type="presParOf" srcId="{E4A14B4C-41A7-429B-A0B3-104C05182A24}" destId="{D0DAE751-3575-4530-8809-9324E1C867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3A51EC-9610-42B7-973C-92AFEA8179B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A31F3-0D27-4A4E-888D-59389078AB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Implemented with the LAMP stack on a Digital Ocean Droplet (Cloud Server)</a:t>
          </a:r>
        </a:p>
      </dgm:t>
    </dgm:pt>
    <dgm:pt modelId="{F54B513C-A45B-4AC5-8459-302D0224F543}" type="parTrans" cxnId="{193BEC65-AA74-4F60-B7B5-B3BB1C0FA73E}">
      <dgm:prSet/>
      <dgm:spPr/>
      <dgm:t>
        <a:bodyPr/>
        <a:lstStyle/>
        <a:p>
          <a:endParaRPr lang="en-US"/>
        </a:p>
      </dgm:t>
    </dgm:pt>
    <dgm:pt modelId="{947F4FF7-65E6-4C4B-A01E-4CDEEF2DC94A}" type="sibTrans" cxnId="{193BEC65-AA74-4F60-B7B5-B3BB1C0FA73E}">
      <dgm:prSet/>
      <dgm:spPr/>
      <dgm:t>
        <a:bodyPr/>
        <a:lstStyle/>
        <a:p>
          <a:endParaRPr lang="en-US"/>
        </a:p>
      </dgm:t>
    </dgm:pt>
    <dgm:pt modelId="{F7481488-205F-4766-9278-B4BF3BB973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Linux (Ubuntu 20.04 LTS) (Operating Layer)</a:t>
          </a:r>
        </a:p>
      </dgm:t>
    </dgm:pt>
    <dgm:pt modelId="{4E98FA8F-A95E-4F30-9BEC-CB92E5DDE914}" type="parTrans" cxnId="{91796EA8-5F92-4E08-8E91-C021FAB6C99B}">
      <dgm:prSet/>
      <dgm:spPr/>
      <dgm:t>
        <a:bodyPr/>
        <a:lstStyle/>
        <a:p>
          <a:endParaRPr lang="en-US"/>
        </a:p>
      </dgm:t>
    </dgm:pt>
    <dgm:pt modelId="{E883C02F-F0B3-46E8-B5CF-9703332E57C6}" type="sibTrans" cxnId="{91796EA8-5F92-4E08-8E91-C021FAB6C99B}">
      <dgm:prSet/>
      <dgm:spPr/>
      <dgm:t>
        <a:bodyPr/>
        <a:lstStyle/>
        <a:p>
          <a:endParaRPr lang="en-US"/>
        </a:p>
      </dgm:t>
    </dgm:pt>
    <dgm:pt modelId="{516CA18D-3317-48B7-9359-8996D9346A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Apache2 (Web Server Layer)</a:t>
          </a:r>
        </a:p>
      </dgm:t>
    </dgm:pt>
    <dgm:pt modelId="{700572FD-6038-441B-9FB5-325A7780D5D4}" type="parTrans" cxnId="{E30F6B10-0C8C-4C10-8202-04E0610D8F80}">
      <dgm:prSet/>
      <dgm:spPr/>
      <dgm:t>
        <a:bodyPr/>
        <a:lstStyle/>
        <a:p>
          <a:endParaRPr lang="en-US"/>
        </a:p>
      </dgm:t>
    </dgm:pt>
    <dgm:pt modelId="{8E6F67C5-D12F-460E-8205-97476CD8B47A}" type="sibTrans" cxnId="{E30F6B10-0C8C-4C10-8202-04E0610D8F80}">
      <dgm:prSet/>
      <dgm:spPr/>
      <dgm:t>
        <a:bodyPr/>
        <a:lstStyle/>
        <a:p>
          <a:endParaRPr lang="en-US"/>
        </a:p>
      </dgm:t>
    </dgm:pt>
    <dgm:pt modelId="{D33BA645-5F55-4410-898B-4DBA650211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MYSQL (Database Layer)</a:t>
          </a:r>
        </a:p>
      </dgm:t>
    </dgm:pt>
    <dgm:pt modelId="{8C6CEBC4-DF67-430A-AFEA-DB2F053D4B84}" type="parTrans" cxnId="{F678B44E-FD33-4A81-8BD8-CCBDDC44E604}">
      <dgm:prSet/>
      <dgm:spPr/>
      <dgm:t>
        <a:bodyPr/>
        <a:lstStyle/>
        <a:p>
          <a:endParaRPr lang="en-US"/>
        </a:p>
      </dgm:t>
    </dgm:pt>
    <dgm:pt modelId="{1AC10100-71AC-4A07-A97B-FA28F1D8D566}" type="sibTrans" cxnId="{F678B44E-FD33-4A81-8BD8-CCBDDC44E604}">
      <dgm:prSet/>
      <dgm:spPr/>
      <dgm:t>
        <a:bodyPr/>
        <a:lstStyle/>
        <a:p>
          <a:endParaRPr lang="en-US"/>
        </a:p>
      </dgm:t>
    </dgm:pt>
    <dgm:pt modelId="{1CD373F0-3AAE-45C0-A651-BBBB2A09E0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PHP </a:t>
          </a:r>
          <a:r>
            <a:rPr lang="en-US">
              <a:latin typeface="Sitka Banner"/>
            </a:rPr>
            <a:t>(Back-end Layer)</a:t>
          </a:r>
          <a:endParaRPr lang="en-US"/>
        </a:p>
      </dgm:t>
    </dgm:pt>
    <dgm:pt modelId="{6C9F4218-FCD1-42BC-8F02-BDEB9EF43098}" type="parTrans" cxnId="{D58B767A-D9CB-4EC8-A91A-06845EDF3303}">
      <dgm:prSet/>
      <dgm:spPr/>
      <dgm:t>
        <a:bodyPr/>
        <a:lstStyle/>
        <a:p>
          <a:endParaRPr lang="en-US"/>
        </a:p>
      </dgm:t>
    </dgm:pt>
    <dgm:pt modelId="{0BC17305-A445-4CED-B787-CC02E599D3AD}" type="sibTrans" cxnId="{D58B767A-D9CB-4EC8-A91A-06845EDF3303}">
      <dgm:prSet/>
      <dgm:spPr/>
      <dgm:t>
        <a:bodyPr/>
        <a:lstStyle/>
        <a:p>
          <a:endParaRPr lang="en-US"/>
        </a:p>
      </dgm:t>
    </dgm:pt>
    <dgm:pt modelId="{5087B0B4-317E-4CA8-8319-6D64740C1090}" type="pres">
      <dgm:prSet presAssocID="{353A51EC-9610-42B7-973C-92AFEA8179B3}" presName="root" presStyleCnt="0">
        <dgm:presLayoutVars>
          <dgm:dir/>
          <dgm:resizeHandles val="exact"/>
        </dgm:presLayoutVars>
      </dgm:prSet>
      <dgm:spPr/>
    </dgm:pt>
    <dgm:pt modelId="{2D312B73-E195-44AF-A4C9-58ABDC8F4779}" type="pres">
      <dgm:prSet presAssocID="{47BA31F3-0D27-4A4E-888D-59389078AB64}" presName="compNode" presStyleCnt="0"/>
      <dgm:spPr/>
    </dgm:pt>
    <dgm:pt modelId="{69142493-F4F0-4ABB-96DE-F381149D5176}" type="pres">
      <dgm:prSet presAssocID="{47BA31F3-0D27-4A4E-888D-59389078AB64}" presName="iconRect" presStyleLbl="node1" presStyleIdx="0" presStyleCnt="5" custLinFactNeighborX="-2772" custLinFactNeighborY="-699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ntern"/>
        </a:ext>
      </dgm:extLst>
    </dgm:pt>
    <dgm:pt modelId="{FC7D80DB-239B-4EC0-ACD2-0FEEC9E2AC1E}" type="pres">
      <dgm:prSet presAssocID="{47BA31F3-0D27-4A4E-888D-59389078AB64}" presName="spaceRect" presStyleCnt="0"/>
      <dgm:spPr/>
    </dgm:pt>
    <dgm:pt modelId="{D3A76FF2-FFB6-4531-829D-F724BFB19348}" type="pres">
      <dgm:prSet presAssocID="{47BA31F3-0D27-4A4E-888D-59389078AB64}" presName="textRect" presStyleLbl="revTx" presStyleIdx="0" presStyleCnt="5" custLinFactNeighborX="-1741" custLinFactNeighborY="-55182">
        <dgm:presLayoutVars>
          <dgm:chMax val="1"/>
          <dgm:chPref val="1"/>
        </dgm:presLayoutVars>
      </dgm:prSet>
      <dgm:spPr/>
    </dgm:pt>
    <dgm:pt modelId="{E262F5D8-87B5-4278-B26D-220BC7EFB5A4}" type="pres">
      <dgm:prSet presAssocID="{947F4FF7-65E6-4C4B-A01E-4CDEEF2DC94A}" presName="sibTrans" presStyleCnt="0"/>
      <dgm:spPr/>
    </dgm:pt>
    <dgm:pt modelId="{51362EB6-2390-461F-894E-958403599D51}" type="pres">
      <dgm:prSet presAssocID="{F7481488-205F-4766-9278-B4BF3BB9739A}" presName="compNode" presStyleCnt="0"/>
      <dgm:spPr/>
    </dgm:pt>
    <dgm:pt modelId="{B938EB7B-D8CF-453E-8423-799E085EDDDA}" type="pres">
      <dgm:prSet presAssocID="{F7481488-205F-4766-9278-B4BF3BB973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6EDEB44-5179-4442-B704-51BC8EE8A81F}" type="pres">
      <dgm:prSet presAssocID="{F7481488-205F-4766-9278-B4BF3BB9739A}" presName="spaceRect" presStyleCnt="0"/>
      <dgm:spPr/>
    </dgm:pt>
    <dgm:pt modelId="{DE19547B-62C7-4161-885D-C128399D4EE7}" type="pres">
      <dgm:prSet presAssocID="{F7481488-205F-4766-9278-B4BF3BB9739A}" presName="textRect" presStyleLbl="revTx" presStyleIdx="1" presStyleCnt="5">
        <dgm:presLayoutVars>
          <dgm:chMax val="1"/>
          <dgm:chPref val="1"/>
        </dgm:presLayoutVars>
      </dgm:prSet>
      <dgm:spPr/>
    </dgm:pt>
    <dgm:pt modelId="{59BC13AF-0A36-4DC0-8594-D630DBD68DDA}" type="pres">
      <dgm:prSet presAssocID="{E883C02F-F0B3-46E8-B5CF-9703332E57C6}" presName="sibTrans" presStyleCnt="0"/>
      <dgm:spPr/>
    </dgm:pt>
    <dgm:pt modelId="{86095ABE-4935-4BC7-86B5-A98BD014ECFC}" type="pres">
      <dgm:prSet presAssocID="{516CA18D-3317-48B7-9359-8996D9346A47}" presName="compNode" presStyleCnt="0"/>
      <dgm:spPr/>
    </dgm:pt>
    <dgm:pt modelId="{5BA1187B-8D24-48C5-B4BC-2DA7BB3C71DF}" type="pres">
      <dgm:prSet presAssocID="{516CA18D-3317-48B7-9359-8996D9346A47}" presName="iconRect" presStyleLbl="node1" presStyleIdx="2" presStyleCnt="5" custLinFactNeighborX="642" custLinFactNeighborY="-699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9CAAB080-563A-405E-A18B-8835FF9B7328}" type="pres">
      <dgm:prSet presAssocID="{516CA18D-3317-48B7-9359-8996D9346A47}" presName="spaceRect" presStyleCnt="0"/>
      <dgm:spPr/>
    </dgm:pt>
    <dgm:pt modelId="{26D45480-2AF4-439A-863E-42FE340279A3}" type="pres">
      <dgm:prSet presAssocID="{516CA18D-3317-48B7-9359-8996D9346A47}" presName="textRect" presStyleLbl="revTx" presStyleIdx="2" presStyleCnt="5" custLinFactNeighborX="289" custLinFactNeighborY="-55182">
        <dgm:presLayoutVars>
          <dgm:chMax val="1"/>
          <dgm:chPref val="1"/>
        </dgm:presLayoutVars>
      </dgm:prSet>
      <dgm:spPr/>
    </dgm:pt>
    <dgm:pt modelId="{9F257199-4A80-44BE-8E21-1ACC15EA12F5}" type="pres">
      <dgm:prSet presAssocID="{8E6F67C5-D12F-460E-8205-97476CD8B47A}" presName="sibTrans" presStyleCnt="0"/>
      <dgm:spPr/>
    </dgm:pt>
    <dgm:pt modelId="{50D5ED68-CD04-41B3-96B1-07CB4245CBB8}" type="pres">
      <dgm:prSet presAssocID="{D33BA645-5F55-4410-898B-4DBA65021124}" presName="compNode" presStyleCnt="0"/>
      <dgm:spPr/>
    </dgm:pt>
    <dgm:pt modelId="{385AF93B-6258-47A4-9CB6-44A0CCB7398D}" type="pres">
      <dgm:prSet presAssocID="{D33BA645-5F55-4410-898B-4DBA6502112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BDBAD12-EE47-4AB6-9393-5E8341CFF304}" type="pres">
      <dgm:prSet presAssocID="{D33BA645-5F55-4410-898B-4DBA65021124}" presName="spaceRect" presStyleCnt="0"/>
      <dgm:spPr/>
    </dgm:pt>
    <dgm:pt modelId="{B729EC13-32F1-48B8-BFB2-15CFD2105351}" type="pres">
      <dgm:prSet presAssocID="{D33BA645-5F55-4410-898B-4DBA65021124}" presName="textRect" presStyleLbl="revTx" presStyleIdx="3" presStyleCnt="5">
        <dgm:presLayoutVars>
          <dgm:chMax val="1"/>
          <dgm:chPref val="1"/>
        </dgm:presLayoutVars>
      </dgm:prSet>
      <dgm:spPr/>
    </dgm:pt>
    <dgm:pt modelId="{E1E2E56D-F1B2-450E-A550-4A87917B245F}" type="pres">
      <dgm:prSet presAssocID="{1AC10100-71AC-4A07-A97B-FA28F1D8D566}" presName="sibTrans" presStyleCnt="0"/>
      <dgm:spPr/>
    </dgm:pt>
    <dgm:pt modelId="{CBA1AFF7-7DF0-4D83-B4BC-6675956D8F48}" type="pres">
      <dgm:prSet presAssocID="{1CD373F0-3AAE-45C0-A651-BBBB2A09E0F3}" presName="compNode" presStyleCnt="0"/>
      <dgm:spPr/>
    </dgm:pt>
    <dgm:pt modelId="{A35C5F2E-9EA3-4809-9540-264DDC32B9E7}" type="pres">
      <dgm:prSet presAssocID="{1CD373F0-3AAE-45C0-A651-BBBB2A09E0F3}" presName="iconRect" presStyleLbl="node1" presStyleIdx="4" presStyleCnt="5" custLinFactNeighborX="-3816" custLinFactNeighborY="-6992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3DA3F2F9-C488-4DA7-A927-80686C070EC8}" type="pres">
      <dgm:prSet presAssocID="{1CD373F0-3AAE-45C0-A651-BBBB2A09E0F3}" presName="spaceRect" presStyleCnt="0"/>
      <dgm:spPr/>
    </dgm:pt>
    <dgm:pt modelId="{B9032879-6CD2-4423-BB26-580AA89CA895}" type="pres">
      <dgm:prSet presAssocID="{1CD373F0-3AAE-45C0-A651-BBBB2A09E0F3}" presName="textRect" presStyleLbl="revTx" presStyleIdx="4" presStyleCnt="5" custLinFactNeighborX="-1120" custLinFactNeighborY="-55182">
        <dgm:presLayoutVars>
          <dgm:chMax val="1"/>
          <dgm:chPref val="1"/>
        </dgm:presLayoutVars>
      </dgm:prSet>
      <dgm:spPr/>
    </dgm:pt>
  </dgm:ptLst>
  <dgm:cxnLst>
    <dgm:cxn modelId="{E30F6B10-0C8C-4C10-8202-04E0610D8F80}" srcId="{353A51EC-9610-42B7-973C-92AFEA8179B3}" destId="{516CA18D-3317-48B7-9359-8996D9346A47}" srcOrd="2" destOrd="0" parTransId="{700572FD-6038-441B-9FB5-325A7780D5D4}" sibTransId="{8E6F67C5-D12F-460E-8205-97476CD8B47A}"/>
    <dgm:cxn modelId="{63904912-EEBC-4B03-BEFB-EC63508493A6}" type="presOf" srcId="{1CD373F0-3AAE-45C0-A651-BBBB2A09E0F3}" destId="{B9032879-6CD2-4423-BB26-580AA89CA895}" srcOrd="0" destOrd="0" presId="urn:microsoft.com/office/officeart/2018/2/layout/IconLabelList"/>
    <dgm:cxn modelId="{14738029-973A-4BF1-8432-8A03921E6909}" type="presOf" srcId="{516CA18D-3317-48B7-9359-8996D9346A47}" destId="{26D45480-2AF4-439A-863E-42FE340279A3}" srcOrd="0" destOrd="0" presId="urn:microsoft.com/office/officeart/2018/2/layout/IconLabelList"/>
    <dgm:cxn modelId="{193BEC65-AA74-4F60-B7B5-B3BB1C0FA73E}" srcId="{353A51EC-9610-42B7-973C-92AFEA8179B3}" destId="{47BA31F3-0D27-4A4E-888D-59389078AB64}" srcOrd="0" destOrd="0" parTransId="{F54B513C-A45B-4AC5-8459-302D0224F543}" sibTransId="{947F4FF7-65E6-4C4B-A01E-4CDEEF2DC94A}"/>
    <dgm:cxn modelId="{F678B44E-FD33-4A81-8BD8-CCBDDC44E604}" srcId="{353A51EC-9610-42B7-973C-92AFEA8179B3}" destId="{D33BA645-5F55-4410-898B-4DBA65021124}" srcOrd="3" destOrd="0" parTransId="{8C6CEBC4-DF67-430A-AFEA-DB2F053D4B84}" sibTransId="{1AC10100-71AC-4A07-A97B-FA28F1D8D566}"/>
    <dgm:cxn modelId="{65D0F654-02C1-487A-B993-9D517BF1FD24}" type="presOf" srcId="{47BA31F3-0D27-4A4E-888D-59389078AB64}" destId="{D3A76FF2-FFB6-4531-829D-F724BFB19348}" srcOrd="0" destOrd="0" presId="urn:microsoft.com/office/officeart/2018/2/layout/IconLabelList"/>
    <dgm:cxn modelId="{D58B767A-D9CB-4EC8-A91A-06845EDF3303}" srcId="{353A51EC-9610-42B7-973C-92AFEA8179B3}" destId="{1CD373F0-3AAE-45C0-A651-BBBB2A09E0F3}" srcOrd="4" destOrd="0" parTransId="{6C9F4218-FCD1-42BC-8F02-BDEB9EF43098}" sibTransId="{0BC17305-A445-4CED-B787-CC02E599D3AD}"/>
    <dgm:cxn modelId="{7B08AC8F-BFC9-45D2-B724-8A864E3EE2BE}" type="presOf" srcId="{353A51EC-9610-42B7-973C-92AFEA8179B3}" destId="{5087B0B4-317E-4CA8-8319-6D64740C1090}" srcOrd="0" destOrd="0" presId="urn:microsoft.com/office/officeart/2018/2/layout/IconLabelList"/>
    <dgm:cxn modelId="{4521C69B-DAF6-4985-873E-F1E8B1D26ECC}" type="presOf" srcId="{F7481488-205F-4766-9278-B4BF3BB9739A}" destId="{DE19547B-62C7-4161-885D-C128399D4EE7}" srcOrd="0" destOrd="0" presId="urn:microsoft.com/office/officeart/2018/2/layout/IconLabelList"/>
    <dgm:cxn modelId="{91796EA8-5F92-4E08-8E91-C021FAB6C99B}" srcId="{353A51EC-9610-42B7-973C-92AFEA8179B3}" destId="{F7481488-205F-4766-9278-B4BF3BB9739A}" srcOrd="1" destOrd="0" parTransId="{4E98FA8F-A95E-4F30-9BEC-CB92E5DDE914}" sibTransId="{E883C02F-F0B3-46E8-B5CF-9703332E57C6}"/>
    <dgm:cxn modelId="{3DD915C3-6B84-4B42-91BD-F7ABBB15D6A3}" type="presOf" srcId="{D33BA645-5F55-4410-898B-4DBA65021124}" destId="{B729EC13-32F1-48B8-BFB2-15CFD2105351}" srcOrd="0" destOrd="0" presId="urn:microsoft.com/office/officeart/2018/2/layout/IconLabelList"/>
    <dgm:cxn modelId="{EBE21557-15FD-49DC-9194-2D976F14B05C}" type="presParOf" srcId="{5087B0B4-317E-4CA8-8319-6D64740C1090}" destId="{2D312B73-E195-44AF-A4C9-58ABDC8F4779}" srcOrd="0" destOrd="0" presId="urn:microsoft.com/office/officeart/2018/2/layout/IconLabelList"/>
    <dgm:cxn modelId="{A3E8562B-A933-42C8-A7E5-1386EA14330D}" type="presParOf" srcId="{2D312B73-E195-44AF-A4C9-58ABDC8F4779}" destId="{69142493-F4F0-4ABB-96DE-F381149D5176}" srcOrd="0" destOrd="0" presId="urn:microsoft.com/office/officeart/2018/2/layout/IconLabelList"/>
    <dgm:cxn modelId="{7D59051F-DBD7-4A7B-8C48-50A3BEA4F249}" type="presParOf" srcId="{2D312B73-E195-44AF-A4C9-58ABDC8F4779}" destId="{FC7D80DB-239B-4EC0-ACD2-0FEEC9E2AC1E}" srcOrd="1" destOrd="0" presId="urn:microsoft.com/office/officeart/2018/2/layout/IconLabelList"/>
    <dgm:cxn modelId="{047D39B6-5E8B-4737-9309-7AB60BACF8C7}" type="presParOf" srcId="{2D312B73-E195-44AF-A4C9-58ABDC8F4779}" destId="{D3A76FF2-FFB6-4531-829D-F724BFB19348}" srcOrd="2" destOrd="0" presId="urn:microsoft.com/office/officeart/2018/2/layout/IconLabelList"/>
    <dgm:cxn modelId="{87D819C6-231B-44DE-92CE-88747476F3B7}" type="presParOf" srcId="{5087B0B4-317E-4CA8-8319-6D64740C1090}" destId="{E262F5D8-87B5-4278-B26D-220BC7EFB5A4}" srcOrd="1" destOrd="0" presId="urn:microsoft.com/office/officeart/2018/2/layout/IconLabelList"/>
    <dgm:cxn modelId="{8C9A077E-E528-4A5E-A583-71174A70A1A2}" type="presParOf" srcId="{5087B0B4-317E-4CA8-8319-6D64740C1090}" destId="{51362EB6-2390-461F-894E-958403599D51}" srcOrd="2" destOrd="0" presId="urn:microsoft.com/office/officeart/2018/2/layout/IconLabelList"/>
    <dgm:cxn modelId="{21B7A025-28B3-43F4-8551-6634252E586A}" type="presParOf" srcId="{51362EB6-2390-461F-894E-958403599D51}" destId="{B938EB7B-D8CF-453E-8423-799E085EDDDA}" srcOrd="0" destOrd="0" presId="urn:microsoft.com/office/officeart/2018/2/layout/IconLabelList"/>
    <dgm:cxn modelId="{58AF903B-C550-4F67-8C0C-F424A2A1BBAF}" type="presParOf" srcId="{51362EB6-2390-461F-894E-958403599D51}" destId="{E6EDEB44-5179-4442-B704-51BC8EE8A81F}" srcOrd="1" destOrd="0" presId="urn:microsoft.com/office/officeart/2018/2/layout/IconLabelList"/>
    <dgm:cxn modelId="{916836D3-6704-4ECA-B144-F7FCC1C2F0EF}" type="presParOf" srcId="{51362EB6-2390-461F-894E-958403599D51}" destId="{DE19547B-62C7-4161-885D-C128399D4EE7}" srcOrd="2" destOrd="0" presId="urn:microsoft.com/office/officeart/2018/2/layout/IconLabelList"/>
    <dgm:cxn modelId="{FBBBBD69-8615-4445-B780-01D6841CCE1F}" type="presParOf" srcId="{5087B0B4-317E-4CA8-8319-6D64740C1090}" destId="{59BC13AF-0A36-4DC0-8594-D630DBD68DDA}" srcOrd="3" destOrd="0" presId="urn:microsoft.com/office/officeart/2018/2/layout/IconLabelList"/>
    <dgm:cxn modelId="{D519AC35-7BF0-4D10-A3C1-490D8FC56C03}" type="presParOf" srcId="{5087B0B4-317E-4CA8-8319-6D64740C1090}" destId="{86095ABE-4935-4BC7-86B5-A98BD014ECFC}" srcOrd="4" destOrd="0" presId="urn:microsoft.com/office/officeart/2018/2/layout/IconLabelList"/>
    <dgm:cxn modelId="{90CED690-D188-48E0-BB6B-24D3C50AEB7F}" type="presParOf" srcId="{86095ABE-4935-4BC7-86B5-A98BD014ECFC}" destId="{5BA1187B-8D24-48C5-B4BC-2DA7BB3C71DF}" srcOrd="0" destOrd="0" presId="urn:microsoft.com/office/officeart/2018/2/layout/IconLabelList"/>
    <dgm:cxn modelId="{48061F04-F1D1-40CB-8734-E668B50A9095}" type="presParOf" srcId="{86095ABE-4935-4BC7-86B5-A98BD014ECFC}" destId="{9CAAB080-563A-405E-A18B-8835FF9B7328}" srcOrd="1" destOrd="0" presId="urn:microsoft.com/office/officeart/2018/2/layout/IconLabelList"/>
    <dgm:cxn modelId="{FBBEDBD9-4B3F-43B5-8295-B93BF90DFB7E}" type="presParOf" srcId="{86095ABE-4935-4BC7-86B5-A98BD014ECFC}" destId="{26D45480-2AF4-439A-863E-42FE340279A3}" srcOrd="2" destOrd="0" presId="urn:microsoft.com/office/officeart/2018/2/layout/IconLabelList"/>
    <dgm:cxn modelId="{F706DC47-51B6-46E5-BE68-04F4F4AFC3F9}" type="presParOf" srcId="{5087B0B4-317E-4CA8-8319-6D64740C1090}" destId="{9F257199-4A80-44BE-8E21-1ACC15EA12F5}" srcOrd="5" destOrd="0" presId="urn:microsoft.com/office/officeart/2018/2/layout/IconLabelList"/>
    <dgm:cxn modelId="{967777A1-0FDD-4513-B81D-AF16B37D0D68}" type="presParOf" srcId="{5087B0B4-317E-4CA8-8319-6D64740C1090}" destId="{50D5ED68-CD04-41B3-96B1-07CB4245CBB8}" srcOrd="6" destOrd="0" presId="urn:microsoft.com/office/officeart/2018/2/layout/IconLabelList"/>
    <dgm:cxn modelId="{63B9AB1F-D847-435F-9C6A-4342D0854261}" type="presParOf" srcId="{50D5ED68-CD04-41B3-96B1-07CB4245CBB8}" destId="{385AF93B-6258-47A4-9CB6-44A0CCB7398D}" srcOrd="0" destOrd="0" presId="urn:microsoft.com/office/officeart/2018/2/layout/IconLabelList"/>
    <dgm:cxn modelId="{96893BB2-A45F-40A4-A9D4-F7CEAA0C7B12}" type="presParOf" srcId="{50D5ED68-CD04-41B3-96B1-07CB4245CBB8}" destId="{DBDBAD12-EE47-4AB6-9393-5E8341CFF304}" srcOrd="1" destOrd="0" presId="urn:microsoft.com/office/officeart/2018/2/layout/IconLabelList"/>
    <dgm:cxn modelId="{E695F5DB-91EA-42B2-85D4-54C75945BEAE}" type="presParOf" srcId="{50D5ED68-CD04-41B3-96B1-07CB4245CBB8}" destId="{B729EC13-32F1-48B8-BFB2-15CFD2105351}" srcOrd="2" destOrd="0" presId="urn:microsoft.com/office/officeart/2018/2/layout/IconLabelList"/>
    <dgm:cxn modelId="{BCD28646-D977-4EBD-909F-BA86910F7B04}" type="presParOf" srcId="{5087B0B4-317E-4CA8-8319-6D64740C1090}" destId="{E1E2E56D-F1B2-450E-A550-4A87917B245F}" srcOrd="7" destOrd="0" presId="urn:microsoft.com/office/officeart/2018/2/layout/IconLabelList"/>
    <dgm:cxn modelId="{3E34D772-F44E-4561-88E9-7F3380F18D7C}" type="presParOf" srcId="{5087B0B4-317E-4CA8-8319-6D64740C1090}" destId="{CBA1AFF7-7DF0-4D83-B4BC-6675956D8F48}" srcOrd="8" destOrd="0" presId="urn:microsoft.com/office/officeart/2018/2/layout/IconLabelList"/>
    <dgm:cxn modelId="{3D4B2528-ADF8-4C41-B037-CA08C4E6AA31}" type="presParOf" srcId="{CBA1AFF7-7DF0-4D83-B4BC-6675956D8F48}" destId="{A35C5F2E-9EA3-4809-9540-264DDC32B9E7}" srcOrd="0" destOrd="0" presId="urn:microsoft.com/office/officeart/2018/2/layout/IconLabelList"/>
    <dgm:cxn modelId="{77DF65FB-7ABA-4D0E-B083-B9116C70AF06}" type="presParOf" srcId="{CBA1AFF7-7DF0-4D83-B4BC-6675956D8F48}" destId="{3DA3F2F9-C488-4DA7-A927-80686C070EC8}" srcOrd="1" destOrd="0" presId="urn:microsoft.com/office/officeart/2018/2/layout/IconLabelList"/>
    <dgm:cxn modelId="{7D2A3970-8CAC-4CD9-AA5A-6FDBAED0F9CD}" type="presParOf" srcId="{CBA1AFF7-7DF0-4D83-B4BC-6675956D8F48}" destId="{B9032879-6CD2-4423-BB26-580AA89CA89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70EBBF-093E-4AB6-8110-96F302C31C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DFDE39-089E-4838-8B61-BCC1DC579FE7}">
      <dgm:prSet/>
      <dgm:spPr/>
      <dgm:t>
        <a:bodyPr/>
        <a:lstStyle/>
        <a:p>
          <a:r>
            <a:rPr lang="en-US"/>
            <a:t>Database Management</a:t>
          </a:r>
        </a:p>
      </dgm:t>
    </dgm:pt>
    <dgm:pt modelId="{C4D55CBA-B8C1-4B7D-82BF-9718C49D3CF1}" type="parTrans" cxnId="{08E4FAE5-33A4-4FDE-AA5A-4333AEBE6635}">
      <dgm:prSet/>
      <dgm:spPr/>
      <dgm:t>
        <a:bodyPr/>
        <a:lstStyle/>
        <a:p>
          <a:endParaRPr lang="en-US"/>
        </a:p>
      </dgm:t>
    </dgm:pt>
    <dgm:pt modelId="{CEA72FD2-B465-4C82-BF90-3E597F77D5EF}" type="sibTrans" cxnId="{08E4FAE5-33A4-4FDE-AA5A-4333AEBE6635}">
      <dgm:prSet/>
      <dgm:spPr/>
      <dgm:t>
        <a:bodyPr/>
        <a:lstStyle/>
        <a:p>
          <a:endParaRPr lang="en-US"/>
        </a:p>
      </dgm:t>
    </dgm:pt>
    <dgm:pt modelId="{12FD8D45-7733-4C1B-B698-D8CCC9DDFC21}">
      <dgm:prSet/>
      <dgm:spPr/>
      <dgm:t>
        <a:bodyPr/>
        <a:lstStyle/>
        <a:p>
          <a:r>
            <a:rPr lang="en-US"/>
            <a:t>Securely storing and using user data</a:t>
          </a:r>
        </a:p>
      </dgm:t>
    </dgm:pt>
    <dgm:pt modelId="{05823FF9-38A0-4512-9205-CAB6911457A1}" type="parTrans" cxnId="{B9B19BCC-C4E5-4D07-BD1C-58EDA864D908}">
      <dgm:prSet/>
      <dgm:spPr/>
      <dgm:t>
        <a:bodyPr/>
        <a:lstStyle/>
        <a:p>
          <a:endParaRPr lang="en-US"/>
        </a:p>
      </dgm:t>
    </dgm:pt>
    <dgm:pt modelId="{21BF2FFD-3035-43EA-A4B9-C053D43A71E9}" type="sibTrans" cxnId="{B9B19BCC-C4E5-4D07-BD1C-58EDA864D908}">
      <dgm:prSet/>
      <dgm:spPr/>
      <dgm:t>
        <a:bodyPr/>
        <a:lstStyle/>
        <a:p>
          <a:endParaRPr lang="en-US"/>
        </a:p>
      </dgm:t>
    </dgm:pt>
    <dgm:pt modelId="{D9F3670C-246B-4854-8370-E42382572EBF}">
      <dgm:prSet/>
      <dgm:spPr/>
      <dgm:t>
        <a:bodyPr/>
        <a:lstStyle/>
        <a:p>
          <a:r>
            <a:rPr lang="en-US"/>
            <a:t>Full-stack website development</a:t>
          </a:r>
        </a:p>
      </dgm:t>
    </dgm:pt>
    <dgm:pt modelId="{D336D032-A18C-49FC-98F8-D6927181FD0E}" type="parTrans" cxnId="{4B3419AA-7A84-43E9-8391-90A5588FCB50}">
      <dgm:prSet/>
      <dgm:spPr/>
      <dgm:t>
        <a:bodyPr/>
        <a:lstStyle/>
        <a:p>
          <a:endParaRPr lang="en-US"/>
        </a:p>
      </dgm:t>
    </dgm:pt>
    <dgm:pt modelId="{7D2CC47C-E4E8-46AA-968C-CDF52B7CB94F}" type="sibTrans" cxnId="{4B3419AA-7A84-43E9-8391-90A5588FCB50}">
      <dgm:prSet/>
      <dgm:spPr/>
      <dgm:t>
        <a:bodyPr/>
        <a:lstStyle/>
        <a:p>
          <a:endParaRPr lang="en-US"/>
        </a:p>
      </dgm:t>
    </dgm:pt>
    <dgm:pt modelId="{716DFAD5-2B96-4806-A327-03A61AD4FB2B}">
      <dgm:prSet/>
      <dgm:spPr/>
      <dgm:t>
        <a:bodyPr/>
        <a:lstStyle/>
        <a:p>
          <a:r>
            <a:rPr lang="en-US"/>
            <a:t>Managing a secure server</a:t>
          </a:r>
        </a:p>
      </dgm:t>
    </dgm:pt>
    <dgm:pt modelId="{132988E8-CFAD-4097-82D6-638AEA60040B}" type="parTrans" cxnId="{25ABF9F4-8631-4DB0-BBE9-E6290C60DE7C}">
      <dgm:prSet/>
      <dgm:spPr/>
      <dgm:t>
        <a:bodyPr/>
        <a:lstStyle/>
        <a:p>
          <a:endParaRPr lang="en-US"/>
        </a:p>
      </dgm:t>
    </dgm:pt>
    <dgm:pt modelId="{215B4DA1-86E7-4D3F-BFBF-FC47FCE63B43}" type="sibTrans" cxnId="{25ABF9F4-8631-4DB0-BBE9-E6290C60DE7C}">
      <dgm:prSet/>
      <dgm:spPr/>
      <dgm:t>
        <a:bodyPr/>
        <a:lstStyle/>
        <a:p>
          <a:endParaRPr lang="en-US"/>
        </a:p>
      </dgm:t>
    </dgm:pt>
    <dgm:pt modelId="{25CC9A0E-C700-4C9D-9992-3D7DFE2F474D}">
      <dgm:prSet/>
      <dgm:spPr/>
      <dgm:t>
        <a:bodyPr/>
        <a:lstStyle/>
        <a:p>
          <a:r>
            <a:rPr lang="en-US"/>
            <a:t>Domain and SSL setup for website</a:t>
          </a:r>
        </a:p>
      </dgm:t>
    </dgm:pt>
    <dgm:pt modelId="{14330C16-534A-4012-9A4D-8275FBE0E50F}" type="parTrans" cxnId="{D10EF883-B050-4719-A4CA-E108243D94F8}">
      <dgm:prSet/>
      <dgm:spPr/>
      <dgm:t>
        <a:bodyPr/>
        <a:lstStyle/>
        <a:p>
          <a:endParaRPr lang="en-US"/>
        </a:p>
      </dgm:t>
    </dgm:pt>
    <dgm:pt modelId="{4BDACC9D-2E09-4EE1-9A95-D3CBE401DBB3}" type="sibTrans" cxnId="{D10EF883-B050-4719-A4CA-E108243D94F8}">
      <dgm:prSet/>
      <dgm:spPr/>
      <dgm:t>
        <a:bodyPr/>
        <a:lstStyle/>
        <a:p>
          <a:endParaRPr lang="en-US"/>
        </a:p>
      </dgm:t>
    </dgm:pt>
    <dgm:pt modelId="{7AFC901A-9BA5-4902-A957-5337BE39522E}" type="pres">
      <dgm:prSet presAssocID="{9570EBBF-093E-4AB6-8110-96F302C31CEB}" presName="vert0" presStyleCnt="0">
        <dgm:presLayoutVars>
          <dgm:dir/>
          <dgm:animOne val="branch"/>
          <dgm:animLvl val="lvl"/>
        </dgm:presLayoutVars>
      </dgm:prSet>
      <dgm:spPr/>
    </dgm:pt>
    <dgm:pt modelId="{89E7FFF6-5B0B-4ED3-81CC-68EE0E0C8F1B}" type="pres">
      <dgm:prSet presAssocID="{BCDFDE39-089E-4838-8B61-BCC1DC579FE7}" presName="thickLine" presStyleLbl="alignNode1" presStyleIdx="0" presStyleCnt="5"/>
      <dgm:spPr/>
    </dgm:pt>
    <dgm:pt modelId="{5F50D657-206B-4943-8B48-7B8A23BD1574}" type="pres">
      <dgm:prSet presAssocID="{BCDFDE39-089E-4838-8B61-BCC1DC579FE7}" presName="horz1" presStyleCnt="0"/>
      <dgm:spPr/>
    </dgm:pt>
    <dgm:pt modelId="{AD731AAA-CBBF-4402-BD1A-2F4745279C3E}" type="pres">
      <dgm:prSet presAssocID="{BCDFDE39-089E-4838-8B61-BCC1DC579FE7}" presName="tx1" presStyleLbl="revTx" presStyleIdx="0" presStyleCnt="5"/>
      <dgm:spPr/>
    </dgm:pt>
    <dgm:pt modelId="{66D83609-90B1-4324-89EF-09C7B6D611A1}" type="pres">
      <dgm:prSet presAssocID="{BCDFDE39-089E-4838-8B61-BCC1DC579FE7}" presName="vert1" presStyleCnt="0"/>
      <dgm:spPr/>
    </dgm:pt>
    <dgm:pt modelId="{B456E73D-E0B2-48F4-AE06-7A92122E6DE8}" type="pres">
      <dgm:prSet presAssocID="{12FD8D45-7733-4C1B-B698-D8CCC9DDFC21}" presName="thickLine" presStyleLbl="alignNode1" presStyleIdx="1" presStyleCnt="5"/>
      <dgm:spPr/>
    </dgm:pt>
    <dgm:pt modelId="{97E3084F-5819-40AA-9816-6406C7DBD52B}" type="pres">
      <dgm:prSet presAssocID="{12FD8D45-7733-4C1B-B698-D8CCC9DDFC21}" presName="horz1" presStyleCnt="0"/>
      <dgm:spPr/>
    </dgm:pt>
    <dgm:pt modelId="{8851234B-B102-438C-B875-AE20FC8D3A8B}" type="pres">
      <dgm:prSet presAssocID="{12FD8D45-7733-4C1B-B698-D8CCC9DDFC21}" presName="tx1" presStyleLbl="revTx" presStyleIdx="1" presStyleCnt="5"/>
      <dgm:spPr/>
    </dgm:pt>
    <dgm:pt modelId="{4DF819E1-7475-4AEE-AD69-44659A69073B}" type="pres">
      <dgm:prSet presAssocID="{12FD8D45-7733-4C1B-B698-D8CCC9DDFC21}" presName="vert1" presStyleCnt="0"/>
      <dgm:spPr/>
    </dgm:pt>
    <dgm:pt modelId="{598C5E88-957D-4174-9060-A2F484A4E136}" type="pres">
      <dgm:prSet presAssocID="{D9F3670C-246B-4854-8370-E42382572EBF}" presName="thickLine" presStyleLbl="alignNode1" presStyleIdx="2" presStyleCnt="5"/>
      <dgm:spPr/>
    </dgm:pt>
    <dgm:pt modelId="{703CB51C-FB72-4B0C-BE0D-5EDE73E8C72B}" type="pres">
      <dgm:prSet presAssocID="{D9F3670C-246B-4854-8370-E42382572EBF}" presName="horz1" presStyleCnt="0"/>
      <dgm:spPr/>
    </dgm:pt>
    <dgm:pt modelId="{DF0F0643-0A3E-4944-B7E4-E5A43AE1413F}" type="pres">
      <dgm:prSet presAssocID="{D9F3670C-246B-4854-8370-E42382572EBF}" presName="tx1" presStyleLbl="revTx" presStyleIdx="2" presStyleCnt="5"/>
      <dgm:spPr/>
    </dgm:pt>
    <dgm:pt modelId="{8CF158AF-6B62-4CCD-B046-434901226A9D}" type="pres">
      <dgm:prSet presAssocID="{D9F3670C-246B-4854-8370-E42382572EBF}" presName="vert1" presStyleCnt="0"/>
      <dgm:spPr/>
    </dgm:pt>
    <dgm:pt modelId="{C04FFDA9-4656-4C06-B4C2-D07BF80A8123}" type="pres">
      <dgm:prSet presAssocID="{716DFAD5-2B96-4806-A327-03A61AD4FB2B}" presName="thickLine" presStyleLbl="alignNode1" presStyleIdx="3" presStyleCnt="5"/>
      <dgm:spPr/>
    </dgm:pt>
    <dgm:pt modelId="{20726EC9-158C-4F11-AAF2-C18A47834D19}" type="pres">
      <dgm:prSet presAssocID="{716DFAD5-2B96-4806-A327-03A61AD4FB2B}" presName="horz1" presStyleCnt="0"/>
      <dgm:spPr/>
    </dgm:pt>
    <dgm:pt modelId="{9D6C7AA9-DCF9-42A7-A6A5-4435FEFB1540}" type="pres">
      <dgm:prSet presAssocID="{716DFAD5-2B96-4806-A327-03A61AD4FB2B}" presName="tx1" presStyleLbl="revTx" presStyleIdx="3" presStyleCnt="5"/>
      <dgm:spPr/>
    </dgm:pt>
    <dgm:pt modelId="{1A7821A0-3080-46E6-8D69-867F719732B0}" type="pres">
      <dgm:prSet presAssocID="{716DFAD5-2B96-4806-A327-03A61AD4FB2B}" presName="vert1" presStyleCnt="0"/>
      <dgm:spPr/>
    </dgm:pt>
    <dgm:pt modelId="{55E17560-6889-4A4F-99C9-45B7A3E7D946}" type="pres">
      <dgm:prSet presAssocID="{25CC9A0E-C700-4C9D-9992-3D7DFE2F474D}" presName="thickLine" presStyleLbl="alignNode1" presStyleIdx="4" presStyleCnt="5"/>
      <dgm:spPr/>
    </dgm:pt>
    <dgm:pt modelId="{EFD786EC-828E-47D4-9308-C2BB9F1A0236}" type="pres">
      <dgm:prSet presAssocID="{25CC9A0E-C700-4C9D-9992-3D7DFE2F474D}" presName="horz1" presStyleCnt="0"/>
      <dgm:spPr/>
    </dgm:pt>
    <dgm:pt modelId="{AC300B8E-D367-47F4-B92A-D46889E5AC34}" type="pres">
      <dgm:prSet presAssocID="{25CC9A0E-C700-4C9D-9992-3D7DFE2F474D}" presName="tx1" presStyleLbl="revTx" presStyleIdx="4" presStyleCnt="5"/>
      <dgm:spPr/>
    </dgm:pt>
    <dgm:pt modelId="{2F40A3DC-27EB-497E-B85F-10D33DD177FC}" type="pres">
      <dgm:prSet presAssocID="{25CC9A0E-C700-4C9D-9992-3D7DFE2F474D}" presName="vert1" presStyleCnt="0"/>
      <dgm:spPr/>
    </dgm:pt>
  </dgm:ptLst>
  <dgm:cxnLst>
    <dgm:cxn modelId="{42532B5D-F89E-4428-9942-73E8817839C4}" type="presOf" srcId="{D9F3670C-246B-4854-8370-E42382572EBF}" destId="{DF0F0643-0A3E-4944-B7E4-E5A43AE1413F}" srcOrd="0" destOrd="0" presId="urn:microsoft.com/office/officeart/2008/layout/LinedList"/>
    <dgm:cxn modelId="{49EBD24C-5DED-45DB-8702-7365544E0D0D}" type="presOf" srcId="{12FD8D45-7733-4C1B-B698-D8CCC9DDFC21}" destId="{8851234B-B102-438C-B875-AE20FC8D3A8B}" srcOrd="0" destOrd="0" presId="urn:microsoft.com/office/officeart/2008/layout/LinedList"/>
    <dgm:cxn modelId="{D10EF883-B050-4719-A4CA-E108243D94F8}" srcId="{9570EBBF-093E-4AB6-8110-96F302C31CEB}" destId="{25CC9A0E-C700-4C9D-9992-3D7DFE2F474D}" srcOrd="4" destOrd="0" parTransId="{14330C16-534A-4012-9A4D-8275FBE0E50F}" sibTransId="{4BDACC9D-2E09-4EE1-9A95-D3CBE401DBB3}"/>
    <dgm:cxn modelId="{4B3419AA-7A84-43E9-8391-90A5588FCB50}" srcId="{9570EBBF-093E-4AB6-8110-96F302C31CEB}" destId="{D9F3670C-246B-4854-8370-E42382572EBF}" srcOrd="2" destOrd="0" parTransId="{D336D032-A18C-49FC-98F8-D6927181FD0E}" sibTransId="{7D2CC47C-E4E8-46AA-968C-CDF52B7CB94F}"/>
    <dgm:cxn modelId="{6E705DAA-4D7A-49CD-A7C2-8AD3855B5EE1}" type="presOf" srcId="{716DFAD5-2B96-4806-A327-03A61AD4FB2B}" destId="{9D6C7AA9-DCF9-42A7-A6A5-4435FEFB1540}" srcOrd="0" destOrd="0" presId="urn:microsoft.com/office/officeart/2008/layout/LinedList"/>
    <dgm:cxn modelId="{38ED68C3-9A42-49BC-9D97-0F4B2341BB3E}" type="presOf" srcId="{BCDFDE39-089E-4838-8B61-BCC1DC579FE7}" destId="{AD731AAA-CBBF-4402-BD1A-2F4745279C3E}" srcOrd="0" destOrd="0" presId="urn:microsoft.com/office/officeart/2008/layout/LinedList"/>
    <dgm:cxn modelId="{B9B19BCC-C4E5-4D07-BD1C-58EDA864D908}" srcId="{9570EBBF-093E-4AB6-8110-96F302C31CEB}" destId="{12FD8D45-7733-4C1B-B698-D8CCC9DDFC21}" srcOrd="1" destOrd="0" parTransId="{05823FF9-38A0-4512-9205-CAB6911457A1}" sibTransId="{21BF2FFD-3035-43EA-A4B9-C053D43A71E9}"/>
    <dgm:cxn modelId="{3BC482D5-9349-4435-8F74-7AFA3FCF8667}" type="presOf" srcId="{9570EBBF-093E-4AB6-8110-96F302C31CEB}" destId="{7AFC901A-9BA5-4902-A957-5337BE39522E}" srcOrd="0" destOrd="0" presId="urn:microsoft.com/office/officeart/2008/layout/LinedList"/>
    <dgm:cxn modelId="{9D690ADE-4332-4AE4-9519-8CC519C40665}" type="presOf" srcId="{25CC9A0E-C700-4C9D-9992-3D7DFE2F474D}" destId="{AC300B8E-D367-47F4-B92A-D46889E5AC34}" srcOrd="0" destOrd="0" presId="urn:microsoft.com/office/officeart/2008/layout/LinedList"/>
    <dgm:cxn modelId="{08E4FAE5-33A4-4FDE-AA5A-4333AEBE6635}" srcId="{9570EBBF-093E-4AB6-8110-96F302C31CEB}" destId="{BCDFDE39-089E-4838-8B61-BCC1DC579FE7}" srcOrd="0" destOrd="0" parTransId="{C4D55CBA-B8C1-4B7D-82BF-9718C49D3CF1}" sibTransId="{CEA72FD2-B465-4C82-BF90-3E597F77D5EF}"/>
    <dgm:cxn modelId="{25ABF9F4-8631-4DB0-BBE9-E6290C60DE7C}" srcId="{9570EBBF-093E-4AB6-8110-96F302C31CEB}" destId="{716DFAD5-2B96-4806-A327-03A61AD4FB2B}" srcOrd="3" destOrd="0" parTransId="{132988E8-CFAD-4097-82D6-638AEA60040B}" sibTransId="{215B4DA1-86E7-4D3F-BFBF-FC47FCE63B43}"/>
    <dgm:cxn modelId="{A09597E0-4DD8-4AFC-90CE-98E0FD973D54}" type="presParOf" srcId="{7AFC901A-9BA5-4902-A957-5337BE39522E}" destId="{89E7FFF6-5B0B-4ED3-81CC-68EE0E0C8F1B}" srcOrd="0" destOrd="0" presId="urn:microsoft.com/office/officeart/2008/layout/LinedList"/>
    <dgm:cxn modelId="{70FF3FA9-16FA-459F-9680-ED6CEF77645A}" type="presParOf" srcId="{7AFC901A-9BA5-4902-A957-5337BE39522E}" destId="{5F50D657-206B-4943-8B48-7B8A23BD1574}" srcOrd="1" destOrd="0" presId="urn:microsoft.com/office/officeart/2008/layout/LinedList"/>
    <dgm:cxn modelId="{1D422811-08B9-44C9-A714-58A2749ABF65}" type="presParOf" srcId="{5F50D657-206B-4943-8B48-7B8A23BD1574}" destId="{AD731AAA-CBBF-4402-BD1A-2F4745279C3E}" srcOrd="0" destOrd="0" presId="urn:microsoft.com/office/officeart/2008/layout/LinedList"/>
    <dgm:cxn modelId="{471A0A5A-ADF9-4261-BCB8-52FC0BBDC637}" type="presParOf" srcId="{5F50D657-206B-4943-8B48-7B8A23BD1574}" destId="{66D83609-90B1-4324-89EF-09C7B6D611A1}" srcOrd="1" destOrd="0" presId="urn:microsoft.com/office/officeart/2008/layout/LinedList"/>
    <dgm:cxn modelId="{9BCB9696-678B-4C71-93E4-C8EE43F5CA9A}" type="presParOf" srcId="{7AFC901A-9BA5-4902-A957-5337BE39522E}" destId="{B456E73D-E0B2-48F4-AE06-7A92122E6DE8}" srcOrd="2" destOrd="0" presId="urn:microsoft.com/office/officeart/2008/layout/LinedList"/>
    <dgm:cxn modelId="{87691A24-6159-4F84-A114-8A67F45DAEC2}" type="presParOf" srcId="{7AFC901A-9BA5-4902-A957-5337BE39522E}" destId="{97E3084F-5819-40AA-9816-6406C7DBD52B}" srcOrd="3" destOrd="0" presId="urn:microsoft.com/office/officeart/2008/layout/LinedList"/>
    <dgm:cxn modelId="{B74987B5-335B-4D80-AA19-0664752DF663}" type="presParOf" srcId="{97E3084F-5819-40AA-9816-6406C7DBD52B}" destId="{8851234B-B102-438C-B875-AE20FC8D3A8B}" srcOrd="0" destOrd="0" presId="urn:microsoft.com/office/officeart/2008/layout/LinedList"/>
    <dgm:cxn modelId="{CC30ECB4-DE1D-4A02-BB11-10F5E907725B}" type="presParOf" srcId="{97E3084F-5819-40AA-9816-6406C7DBD52B}" destId="{4DF819E1-7475-4AEE-AD69-44659A69073B}" srcOrd="1" destOrd="0" presId="urn:microsoft.com/office/officeart/2008/layout/LinedList"/>
    <dgm:cxn modelId="{8441E14C-AFC0-42A2-B747-6AEF731C2499}" type="presParOf" srcId="{7AFC901A-9BA5-4902-A957-5337BE39522E}" destId="{598C5E88-957D-4174-9060-A2F484A4E136}" srcOrd="4" destOrd="0" presId="urn:microsoft.com/office/officeart/2008/layout/LinedList"/>
    <dgm:cxn modelId="{52850115-1863-4E2A-9D67-04C24251DC03}" type="presParOf" srcId="{7AFC901A-9BA5-4902-A957-5337BE39522E}" destId="{703CB51C-FB72-4B0C-BE0D-5EDE73E8C72B}" srcOrd="5" destOrd="0" presId="urn:microsoft.com/office/officeart/2008/layout/LinedList"/>
    <dgm:cxn modelId="{35DCF0BF-651C-48EB-9A13-87B0A0DC8C69}" type="presParOf" srcId="{703CB51C-FB72-4B0C-BE0D-5EDE73E8C72B}" destId="{DF0F0643-0A3E-4944-B7E4-E5A43AE1413F}" srcOrd="0" destOrd="0" presId="urn:microsoft.com/office/officeart/2008/layout/LinedList"/>
    <dgm:cxn modelId="{19160CAA-FB33-4373-AEB1-061E2BEC2339}" type="presParOf" srcId="{703CB51C-FB72-4B0C-BE0D-5EDE73E8C72B}" destId="{8CF158AF-6B62-4CCD-B046-434901226A9D}" srcOrd="1" destOrd="0" presId="urn:microsoft.com/office/officeart/2008/layout/LinedList"/>
    <dgm:cxn modelId="{09F57DB2-A791-4268-BE0E-C14926F84BD8}" type="presParOf" srcId="{7AFC901A-9BA5-4902-A957-5337BE39522E}" destId="{C04FFDA9-4656-4C06-B4C2-D07BF80A8123}" srcOrd="6" destOrd="0" presId="urn:microsoft.com/office/officeart/2008/layout/LinedList"/>
    <dgm:cxn modelId="{BB74260D-FE35-4DD5-9BA0-046DC38276D4}" type="presParOf" srcId="{7AFC901A-9BA5-4902-A957-5337BE39522E}" destId="{20726EC9-158C-4F11-AAF2-C18A47834D19}" srcOrd="7" destOrd="0" presId="urn:microsoft.com/office/officeart/2008/layout/LinedList"/>
    <dgm:cxn modelId="{1028BA31-11C5-4579-A990-354693714274}" type="presParOf" srcId="{20726EC9-158C-4F11-AAF2-C18A47834D19}" destId="{9D6C7AA9-DCF9-42A7-A6A5-4435FEFB1540}" srcOrd="0" destOrd="0" presId="urn:microsoft.com/office/officeart/2008/layout/LinedList"/>
    <dgm:cxn modelId="{6E6606D3-DF67-4A80-9259-814B69B3C225}" type="presParOf" srcId="{20726EC9-158C-4F11-AAF2-C18A47834D19}" destId="{1A7821A0-3080-46E6-8D69-867F719732B0}" srcOrd="1" destOrd="0" presId="urn:microsoft.com/office/officeart/2008/layout/LinedList"/>
    <dgm:cxn modelId="{73FD1225-A245-4992-9CB9-7939A4DFD188}" type="presParOf" srcId="{7AFC901A-9BA5-4902-A957-5337BE39522E}" destId="{55E17560-6889-4A4F-99C9-45B7A3E7D946}" srcOrd="8" destOrd="0" presId="urn:microsoft.com/office/officeart/2008/layout/LinedList"/>
    <dgm:cxn modelId="{8A30CE02-A6B0-42B4-92B1-9099AA526814}" type="presParOf" srcId="{7AFC901A-9BA5-4902-A957-5337BE39522E}" destId="{EFD786EC-828E-47D4-9308-C2BB9F1A0236}" srcOrd="9" destOrd="0" presId="urn:microsoft.com/office/officeart/2008/layout/LinedList"/>
    <dgm:cxn modelId="{7A1D2243-7813-4C43-8142-E4A37CDC810C}" type="presParOf" srcId="{EFD786EC-828E-47D4-9308-C2BB9F1A0236}" destId="{AC300B8E-D367-47F4-B92A-D46889E5AC34}" srcOrd="0" destOrd="0" presId="urn:microsoft.com/office/officeart/2008/layout/LinedList"/>
    <dgm:cxn modelId="{AABD852B-FACB-44B0-AA44-62098D9F4088}" type="presParOf" srcId="{EFD786EC-828E-47D4-9308-C2BB9F1A0236}" destId="{2F40A3DC-27EB-497E-B85F-10D33DD177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9C30B-33BA-4DE1-B57E-7A39FC0397D2}">
      <dsp:nvSpPr>
        <dsp:cNvPr id="0" name=""/>
        <dsp:cNvSpPr/>
      </dsp:nvSpPr>
      <dsp:spPr>
        <a:xfrm>
          <a:off x="0" y="1339"/>
          <a:ext cx="11393954" cy="5709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52612-B7F1-4520-99ED-1EB9E97AA5C5}">
      <dsp:nvSpPr>
        <dsp:cNvPr id="0" name=""/>
        <dsp:cNvSpPr/>
      </dsp:nvSpPr>
      <dsp:spPr>
        <a:xfrm>
          <a:off x="172708" y="129800"/>
          <a:ext cx="314015" cy="3140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6F219-978F-4E6C-BC7B-0206061D6252}">
      <dsp:nvSpPr>
        <dsp:cNvPr id="0" name=""/>
        <dsp:cNvSpPr/>
      </dsp:nvSpPr>
      <dsp:spPr>
        <a:xfrm>
          <a:off x="659432" y="1339"/>
          <a:ext cx="10734522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4" tIns="60424" rIns="60424" bIns="604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Premium Retail Services</a:t>
          </a:r>
          <a:endParaRPr lang="en-US" sz="1900" kern="1200"/>
        </a:p>
      </dsp:txBody>
      <dsp:txXfrm>
        <a:off x="659432" y="1339"/>
        <a:ext cx="10734522" cy="570937"/>
      </dsp:txXfrm>
    </dsp:sp>
    <dsp:sp modelId="{5F48588B-DC96-41C2-85C9-D21363349C5A}">
      <dsp:nvSpPr>
        <dsp:cNvPr id="0" name=""/>
        <dsp:cNvSpPr/>
      </dsp:nvSpPr>
      <dsp:spPr>
        <a:xfrm>
          <a:off x="0" y="715011"/>
          <a:ext cx="11393954" cy="5709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38C74-6E91-4E4B-8D1E-9882D6178CF8}">
      <dsp:nvSpPr>
        <dsp:cNvPr id="0" name=""/>
        <dsp:cNvSpPr/>
      </dsp:nvSpPr>
      <dsp:spPr>
        <a:xfrm>
          <a:off x="172708" y="843472"/>
          <a:ext cx="314015" cy="3140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26593-F82F-4D0B-80AA-54E0D6502ECA}">
      <dsp:nvSpPr>
        <dsp:cNvPr id="0" name=""/>
        <dsp:cNvSpPr/>
      </dsp:nvSpPr>
      <dsp:spPr>
        <a:xfrm>
          <a:off x="659432" y="715011"/>
          <a:ext cx="10734522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4" tIns="60424" rIns="60424" bIns="604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Sitka Banner"/>
            </a:rPr>
            <a:t>Third party phone sales specialist</a:t>
          </a:r>
          <a:endParaRPr lang="en-US" sz="1900" kern="1200"/>
        </a:p>
      </dsp:txBody>
      <dsp:txXfrm>
        <a:off x="659432" y="715011"/>
        <a:ext cx="10734522" cy="570937"/>
      </dsp:txXfrm>
    </dsp:sp>
    <dsp:sp modelId="{92811056-0444-4C63-8AC3-A192834A24E0}">
      <dsp:nvSpPr>
        <dsp:cNvPr id="0" name=""/>
        <dsp:cNvSpPr/>
      </dsp:nvSpPr>
      <dsp:spPr>
        <a:xfrm>
          <a:off x="0" y="1428683"/>
          <a:ext cx="11393954" cy="5709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7A39-8227-4F1D-B379-CD8A44C4F99A}">
      <dsp:nvSpPr>
        <dsp:cNvPr id="0" name=""/>
        <dsp:cNvSpPr/>
      </dsp:nvSpPr>
      <dsp:spPr>
        <a:xfrm>
          <a:off x="172708" y="1557144"/>
          <a:ext cx="314015" cy="3140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6C6FE-AE04-40DA-B189-A08B81A2AEED}">
      <dsp:nvSpPr>
        <dsp:cNvPr id="0" name=""/>
        <dsp:cNvSpPr/>
      </dsp:nvSpPr>
      <dsp:spPr>
        <a:xfrm>
          <a:off x="659432" y="1428683"/>
          <a:ext cx="10734522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4" tIns="60424" rIns="60424" bIns="604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Assist with selling and setup of phones</a:t>
          </a:r>
        </a:p>
      </dsp:txBody>
      <dsp:txXfrm>
        <a:off x="659432" y="1428683"/>
        <a:ext cx="10734522" cy="570937"/>
      </dsp:txXfrm>
    </dsp:sp>
    <dsp:sp modelId="{196C09BD-5095-4796-AFBE-24AF0F8EF1D1}">
      <dsp:nvSpPr>
        <dsp:cNvPr id="0" name=""/>
        <dsp:cNvSpPr/>
      </dsp:nvSpPr>
      <dsp:spPr>
        <a:xfrm>
          <a:off x="0" y="2142355"/>
          <a:ext cx="11393954" cy="5709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6118-0026-49C8-B428-9296864D86D8}">
      <dsp:nvSpPr>
        <dsp:cNvPr id="0" name=""/>
        <dsp:cNvSpPr/>
      </dsp:nvSpPr>
      <dsp:spPr>
        <a:xfrm>
          <a:off x="172708" y="2270816"/>
          <a:ext cx="314015" cy="3140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9836C-751B-4489-A349-3EDFDD4E38D4}">
      <dsp:nvSpPr>
        <dsp:cNvPr id="0" name=""/>
        <dsp:cNvSpPr/>
      </dsp:nvSpPr>
      <dsp:spPr>
        <a:xfrm>
          <a:off x="659432" y="2142355"/>
          <a:ext cx="10734522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4" tIns="60424" rIns="60424" bIns="604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Currently only assist in store customers</a:t>
          </a:r>
        </a:p>
      </dsp:txBody>
      <dsp:txXfrm>
        <a:off x="659432" y="2142355"/>
        <a:ext cx="10734522" cy="570937"/>
      </dsp:txXfrm>
    </dsp:sp>
    <dsp:sp modelId="{9E463427-548A-4508-A700-31DDCC68CDF4}">
      <dsp:nvSpPr>
        <dsp:cNvPr id="0" name=""/>
        <dsp:cNvSpPr/>
      </dsp:nvSpPr>
      <dsp:spPr>
        <a:xfrm>
          <a:off x="0" y="2856026"/>
          <a:ext cx="11393954" cy="5709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7AEE7-3F4B-4365-981E-2B674992FA94}">
      <dsp:nvSpPr>
        <dsp:cNvPr id="0" name=""/>
        <dsp:cNvSpPr/>
      </dsp:nvSpPr>
      <dsp:spPr>
        <a:xfrm>
          <a:off x="172708" y="2984487"/>
          <a:ext cx="314015" cy="3140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42509-D399-460E-8C91-D91EB0C53A34}">
      <dsp:nvSpPr>
        <dsp:cNvPr id="0" name=""/>
        <dsp:cNvSpPr/>
      </dsp:nvSpPr>
      <dsp:spPr>
        <a:xfrm>
          <a:off x="659432" y="2856026"/>
          <a:ext cx="10734522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4" tIns="60424" rIns="60424" bIns="604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Sitka Banner"/>
            </a:rPr>
            <a:t>Business needs to have information shown out of stor</a:t>
          </a:r>
          <a:endParaRPr lang="en-US" sz="1900" kern="1200"/>
        </a:p>
      </dsp:txBody>
      <dsp:txXfrm>
        <a:off x="659432" y="2856026"/>
        <a:ext cx="10734522" cy="570937"/>
      </dsp:txXfrm>
    </dsp:sp>
    <dsp:sp modelId="{D6D8280D-15B1-4A5A-B5BF-FB3FF3F37DC3}">
      <dsp:nvSpPr>
        <dsp:cNvPr id="0" name=""/>
        <dsp:cNvSpPr/>
      </dsp:nvSpPr>
      <dsp:spPr>
        <a:xfrm>
          <a:off x="0" y="3569698"/>
          <a:ext cx="11393954" cy="5709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254B9-5561-4548-BF02-0616FF00F133}">
      <dsp:nvSpPr>
        <dsp:cNvPr id="0" name=""/>
        <dsp:cNvSpPr/>
      </dsp:nvSpPr>
      <dsp:spPr>
        <a:xfrm>
          <a:off x="172708" y="3698159"/>
          <a:ext cx="314015" cy="31401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288D-7365-4E20-BEA0-A0090044E353}">
      <dsp:nvSpPr>
        <dsp:cNvPr id="0" name=""/>
        <dsp:cNvSpPr/>
      </dsp:nvSpPr>
      <dsp:spPr>
        <a:xfrm>
          <a:off x="659432" y="3569698"/>
          <a:ext cx="10734522" cy="57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4" tIns="60424" rIns="60424" bIns="604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Sitka Banner"/>
            </a:rPr>
            <a:t>Business needs sales pipeline to increase sales conversion rate</a:t>
          </a:r>
          <a:endParaRPr lang="en-US" sz="1900" kern="1200"/>
        </a:p>
      </dsp:txBody>
      <dsp:txXfrm>
        <a:off x="659432" y="3569698"/>
        <a:ext cx="10734522" cy="570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75306-3E15-4274-ADC9-53714E4F7010}">
      <dsp:nvSpPr>
        <dsp:cNvPr id="0" name=""/>
        <dsp:cNvSpPr/>
      </dsp:nvSpPr>
      <dsp:spPr>
        <a:xfrm>
          <a:off x="0" y="0"/>
          <a:ext cx="5664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715EC-55B1-4DAB-8108-41F88B56DDE8}">
      <dsp:nvSpPr>
        <dsp:cNvPr id="0" name=""/>
        <dsp:cNvSpPr/>
      </dsp:nvSpPr>
      <dsp:spPr>
        <a:xfrm>
          <a:off x="0" y="0"/>
          <a:ext cx="5664038" cy="248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Customers </a:t>
          </a:r>
          <a:r>
            <a:rPr lang="en-US" sz="3900" kern="1200">
              <a:latin typeface="Sitka Banner"/>
            </a:rPr>
            <a:t>are unable to view inventory outside of store.</a:t>
          </a:r>
          <a:endParaRPr lang="en-US" sz="3900" kern="1200"/>
        </a:p>
      </dsp:txBody>
      <dsp:txXfrm>
        <a:off x="0" y="0"/>
        <a:ext cx="5664038" cy="2489847"/>
      </dsp:txXfrm>
    </dsp:sp>
    <dsp:sp modelId="{C9259F09-F343-4594-9228-0C4CADAD5C0B}">
      <dsp:nvSpPr>
        <dsp:cNvPr id="0" name=""/>
        <dsp:cNvSpPr/>
      </dsp:nvSpPr>
      <dsp:spPr>
        <a:xfrm>
          <a:off x="0" y="2489847"/>
          <a:ext cx="5664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ADB9-6569-468C-B864-E40DC46B52D9}">
      <dsp:nvSpPr>
        <dsp:cNvPr id="0" name=""/>
        <dsp:cNvSpPr/>
      </dsp:nvSpPr>
      <dsp:spPr>
        <a:xfrm>
          <a:off x="0" y="2489847"/>
          <a:ext cx="5664038" cy="248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Sitka Banner"/>
            </a:rPr>
            <a:t>Associates don't receive information until customers come into the store.</a:t>
          </a:r>
          <a:endParaRPr lang="en-US" sz="3900" kern="1200"/>
        </a:p>
      </dsp:txBody>
      <dsp:txXfrm>
        <a:off x="0" y="2489847"/>
        <a:ext cx="5664038" cy="2489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71B91-5C5B-4C3D-9493-260995348298}">
      <dsp:nvSpPr>
        <dsp:cNvPr id="0" name=""/>
        <dsp:cNvSpPr/>
      </dsp:nvSpPr>
      <dsp:spPr>
        <a:xfrm>
          <a:off x="0" y="0"/>
          <a:ext cx="3447705" cy="44554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97" tIns="330200" rIns="26879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Without existing inventory database system we have to implement our own </a:t>
          </a:r>
          <a:r>
            <a:rPr lang="en-US" sz="2300" kern="1200">
              <a:latin typeface="Sitka Banner"/>
            </a:rPr>
            <a:t>database</a:t>
          </a:r>
          <a:r>
            <a:rPr lang="en-US" sz="2300" kern="1200"/>
            <a:t>.</a:t>
          </a:r>
        </a:p>
      </dsp:txBody>
      <dsp:txXfrm>
        <a:off x="0" y="1693080"/>
        <a:ext cx="3447705" cy="2673285"/>
      </dsp:txXfrm>
    </dsp:sp>
    <dsp:sp modelId="{1F5D77C0-ECB6-4DDC-A321-C80CDED975E0}">
      <dsp:nvSpPr>
        <dsp:cNvPr id="0" name=""/>
        <dsp:cNvSpPr/>
      </dsp:nvSpPr>
      <dsp:spPr>
        <a:xfrm>
          <a:off x="1055531" y="445547"/>
          <a:ext cx="1336642" cy="13366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10" tIns="12700" rIns="104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51278" y="641294"/>
        <a:ext cx="945148" cy="945148"/>
      </dsp:txXfrm>
    </dsp:sp>
    <dsp:sp modelId="{5C955AB4-8DE7-4238-AAD0-72B63CEC0457}">
      <dsp:nvSpPr>
        <dsp:cNvPr id="0" name=""/>
        <dsp:cNvSpPr/>
      </dsp:nvSpPr>
      <dsp:spPr>
        <a:xfrm>
          <a:off x="0" y="4455404"/>
          <a:ext cx="344770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2947-48EA-47F5-95E4-0B19AB8B2F85}">
      <dsp:nvSpPr>
        <dsp:cNvPr id="0" name=""/>
        <dsp:cNvSpPr/>
      </dsp:nvSpPr>
      <dsp:spPr>
        <a:xfrm>
          <a:off x="3792476" y="0"/>
          <a:ext cx="3447705" cy="44554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97" tIns="330200" rIns="268797" bIns="33020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Appointment selection system paired with inventory system </a:t>
          </a:r>
          <a:r>
            <a:rPr lang="en-US" sz="2300" kern="1200">
              <a:latin typeface="Sitka Banner"/>
            </a:rPr>
            <a:t>assists with sales conversion rates</a:t>
          </a:r>
        </a:p>
      </dsp:txBody>
      <dsp:txXfrm>
        <a:off x="3792476" y="1693080"/>
        <a:ext cx="3447705" cy="2673285"/>
      </dsp:txXfrm>
    </dsp:sp>
    <dsp:sp modelId="{5FE2B359-9982-4D1C-9DD5-8FA47B14A955}">
      <dsp:nvSpPr>
        <dsp:cNvPr id="0" name=""/>
        <dsp:cNvSpPr/>
      </dsp:nvSpPr>
      <dsp:spPr>
        <a:xfrm>
          <a:off x="4848007" y="445547"/>
          <a:ext cx="1336642" cy="13366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10" tIns="12700" rIns="104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43754" y="641294"/>
        <a:ext cx="945148" cy="945148"/>
      </dsp:txXfrm>
    </dsp:sp>
    <dsp:sp modelId="{B1A6FEED-0E46-413D-8651-22E257A51F43}">
      <dsp:nvSpPr>
        <dsp:cNvPr id="0" name=""/>
        <dsp:cNvSpPr/>
      </dsp:nvSpPr>
      <dsp:spPr>
        <a:xfrm>
          <a:off x="3792476" y="4455404"/>
          <a:ext cx="344770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D7667-AD3D-4275-9B6E-1924BEABF798}">
      <dsp:nvSpPr>
        <dsp:cNvPr id="0" name=""/>
        <dsp:cNvSpPr/>
      </dsp:nvSpPr>
      <dsp:spPr>
        <a:xfrm>
          <a:off x="7584952" y="0"/>
          <a:ext cx="3447705" cy="44554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97" tIns="330200" rIns="26879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Sitka Banner"/>
            </a:rPr>
            <a:t>The</a:t>
          </a:r>
          <a:r>
            <a:rPr lang="en-US" sz="2300" kern="1200"/>
            <a:t> web design needs to fit with Premiums existing design scheme.</a:t>
          </a:r>
        </a:p>
      </dsp:txBody>
      <dsp:txXfrm>
        <a:off x="7584952" y="1693080"/>
        <a:ext cx="3447705" cy="2673285"/>
      </dsp:txXfrm>
    </dsp:sp>
    <dsp:sp modelId="{A7839003-114D-49F0-9D8B-2C58DFC2C3C9}">
      <dsp:nvSpPr>
        <dsp:cNvPr id="0" name=""/>
        <dsp:cNvSpPr/>
      </dsp:nvSpPr>
      <dsp:spPr>
        <a:xfrm>
          <a:off x="8640483" y="445547"/>
          <a:ext cx="1336642" cy="13366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10" tIns="12700" rIns="104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36230" y="641294"/>
        <a:ext cx="945148" cy="945148"/>
      </dsp:txXfrm>
    </dsp:sp>
    <dsp:sp modelId="{B9555500-1FB7-440C-A813-B51EF326AA73}">
      <dsp:nvSpPr>
        <dsp:cNvPr id="0" name=""/>
        <dsp:cNvSpPr/>
      </dsp:nvSpPr>
      <dsp:spPr>
        <a:xfrm>
          <a:off x="7584952" y="4455404"/>
          <a:ext cx="344770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B843-490A-4BB3-A142-817C1FF4F268}">
      <dsp:nvSpPr>
        <dsp:cNvPr id="0" name=""/>
        <dsp:cNvSpPr/>
      </dsp:nvSpPr>
      <dsp:spPr>
        <a:xfrm>
          <a:off x="0" y="2089"/>
          <a:ext cx="6132236" cy="1059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0ABAD-83F0-4485-9266-E4065168EE66}">
      <dsp:nvSpPr>
        <dsp:cNvPr id="0" name=""/>
        <dsp:cNvSpPr/>
      </dsp:nvSpPr>
      <dsp:spPr>
        <a:xfrm>
          <a:off x="320381" y="240390"/>
          <a:ext cx="582512" cy="5825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F5DAB-B99D-4968-8E23-EDB958C44217}">
      <dsp:nvSpPr>
        <dsp:cNvPr id="0" name=""/>
        <dsp:cNvSpPr/>
      </dsp:nvSpPr>
      <dsp:spPr>
        <a:xfrm>
          <a:off x="1223275" y="2089"/>
          <a:ext cx="4908961" cy="105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89" tIns="112089" rIns="112089" bIns="1120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Account system – Login, Account Creation</a:t>
          </a:r>
        </a:p>
      </dsp:txBody>
      <dsp:txXfrm>
        <a:off x="1223275" y="2089"/>
        <a:ext cx="4908961" cy="1059112"/>
      </dsp:txXfrm>
    </dsp:sp>
    <dsp:sp modelId="{86C877A3-4C24-4E82-87D7-A272CCE4C624}">
      <dsp:nvSpPr>
        <dsp:cNvPr id="0" name=""/>
        <dsp:cNvSpPr/>
      </dsp:nvSpPr>
      <dsp:spPr>
        <a:xfrm>
          <a:off x="0" y="1325980"/>
          <a:ext cx="6132236" cy="1059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AE57F-DE35-4AA4-A425-F18E73C52CD8}">
      <dsp:nvSpPr>
        <dsp:cNvPr id="0" name=""/>
        <dsp:cNvSpPr/>
      </dsp:nvSpPr>
      <dsp:spPr>
        <a:xfrm>
          <a:off x="320381" y="1564281"/>
          <a:ext cx="582512" cy="5825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AB58-111F-4311-B992-67CC2ACEAA5B}">
      <dsp:nvSpPr>
        <dsp:cNvPr id="0" name=""/>
        <dsp:cNvSpPr/>
      </dsp:nvSpPr>
      <dsp:spPr>
        <a:xfrm>
          <a:off x="1223275" y="1325980"/>
          <a:ext cx="4908961" cy="105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89" tIns="112089" rIns="112089" bIns="112089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Appointment system – Customers will be able to set a time</a:t>
          </a:r>
          <a:r>
            <a:rPr lang="en-US" sz="1700" kern="1200">
              <a:latin typeface="Sitka Banner"/>
            </a:rPr>
            <a:t>/date and meet with a Premium Wireless sales rep at their desired location.</a:t>
          </a:r>
          <a:endParaRPr lang="en-US" sz="1700" kern="1200"/>
        </a:p>
      </dsp:txBody>
      <dsp:txXfrm>
        <a:off x="1223275" y="1325980"/>
        <a:ext cx="4908961" cy="1059112"/>
      </dsp:txXfrm>
    </dsp:sp>
    <dsp:sp modelId="{D4AA70EA-BF71-40FF-A1E5-433AF9CC6DA7}">
      <dsp:nvSpPr>
        <dsp:cNvPr id="0" name=""/>
        <dsp:cNvSpPr/>
      </dsp:nvSpPr>
      <dsp:spPr>
        <a:xfrm>
          <a:off x="0" y="2649872"/>
          <a:ext cx="6132236" cy="1059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546B3-93CD-4306-8C95-4A1C17662101}">
      <dsp:nvSpPr>
        <dsp:cNvPr id="0" name=""/>
        <dsp:cNvSpPr/>
      </dsp:nvSpPr>
      <dsp:spPr>
        <a:xfrm>
          <a:off x="320381" y="2888172"/>
          <a:ext cx="582512" cy="5825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A7BEC-9BC1-4DA1-846F-BA883A28B4FE}">
      <dsp:nvSpPr>
        <dsp:cNvPr id="0" name=""/>
        <dsp:cNvSpPr/>
      </dsp:nvSpPr>
      <dsp:spPr>
        <a:xfrm>
          <a:off x="1223275" y="2649872"/>
          <a:ext cx="4908961" cy="105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89" tIns="112089" rIns="112089" bIns="112089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Inventory system – Set up a system where customers can view phone inventory.</a:t>
          </a:r>
        </a:p>
      </dsp:txBody>
      <dsp:txXfrm>
        <a:off x="1223275" y="2649872"/>
        <a:ext cx="4908961" cy="1059112"/>
      </dsp:txXfrm>
    </dsp:sp>
    <dsp:sp modelId="{028A0956-A583-40EB-B7A9-0F39DF35858D}">
      <dsp:nvSpPr>
        <dsp:cNvPr id="0" name=""/>
        <dsp:cNvSpPr/>
      </dsp:nvSpPr>
      <dsp:spPr>
        <a:xfrm>
          <a:off x="0" y="3973763"/>
          <a:ext cx="6132236" cy="1059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5088C-1C6B-4FD8-A057-69BF2B4AA413}">
      <dsp:nvSpPr>
        <dsp:cNvPr id="0" name=""/>
        <dsp:cNvSpPr/>
      </dsp:nvSpPr>
      <dsp:spPr>
        <a:xfrm>
          <a:off x="320381" y="4212063"/>
          <a:ext cx="582512" cy="5825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0703A-A2B6-453D-BF20-B99B38B48D99}">
      <dsp:nvSpPr>
        <dsp:cNvPr id="0" name=""/>
        <dsp:cNvSpPr/>
      </dsp:nvSpPr>
      <dsp:spPr>
        <a:xfrm>
          <a:off x="1223275" y="3973763"/>
          <a:ext cx="4908961" cy="1059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89" tIns="112089" rIns="112089" bIns="1120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Administrator View - An admin can look at the appointment schedule and reschedule and communicate with customers as needed.</a:t>
          </a:r>
        </a:p>
      </dsp:txBody>
      <dsp:txXfrm>
        <a:off x="1223275" y="3973763"/>
        <a:ext cx="4908961" cy="1059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96A5-EA0D-42E7-A6F1-188658AA9F00}">
      <dsp:nvSpPr>
        <dsp:cNvPr id="0" name=""/>
        <dsp:cNvSpPr/>
      </dsp:nvSpPr>
      <dsp:spPr>
        <a:xfrm>
          <a:off x="0" y="614"/>
          <a:ext cx="6132236" cy="1438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EDA72-996F-49B8-9566-6B310BB8DD42}">
      <dsp:nvSpPr>
        <dsp:cNvPr id="0" name=""/>
        <dsp:cNvSpPr/>
      </dsp:nvSpPr>
      <dsp:spPr>
        <a:xfrm>
          <a:off x="435058" y="324211"/>
          <a:ext cx="791015" cy="7910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E5F80-1C87-439D-808E-7505F9147EB6}">
      <dsp:nvSpPr>
        <dsp:cNvPr id="0" name=""/>
        <dsp:cNvSpPr/>
      </dsp:nvSpPr>
      <dsp:spPr>
        <a:xfrm>
          <a:off x="1661133" y="614"/>
          <a:ext cx="4471103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Two teams consisting of a research team and a development team. </a:t>
          </a:r>
        </a:p>
      </dsp:txBody>
      <dsp:txXfrm>
        <a:off x="1661133" y="614"/>
        <a:ext cx="4471103" cy="1438210"/>
      </dsp:txXfrm>
    </dsp:sp>
    <dsp:sp modelId="{5372C3D6-FEDD-4936-BBB9-C79197A7848F}">
      <dsp:nvSpPr>
        <dsp:cNvPr id="0" name=""/>
        <dsp:cNvSpPr/>
      </dsp:nvSpPr>
      <dsp:spPr>
        <a:xfrm>
          <a:off x="0" y="1798377"/>
          <a:ext cx="6132236" cy="1438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103B9-46C6-438F-9565-745A876CF96B}">
      <dsp:nvSpPr>
        <dsp:cNvPr id="0" name=""/>
        <dsp:cNvSpPr/>
      </dsp:nvSpPr>
      <dsp:spPr>
        <a:xfrm>
          <a:off x="435058" y="2121975"/>
          <a:ext cx="791015" cy="7910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4B08-9E84-4B57-914F-538E39C56E38}">
      <dsp:nvSpPr>
        <dsp:cNvPr id="0" name=""/>
        <dsp:cNvSpPr/>
      </dsp:nvSpPr>
      <dsp:spPr>
        <a:xfrm>
          <a:off x="1661133" y="1798377"/>
          <a:ext cx="4471103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 team focused on product research and finding solutions to best fit our project</a:t>
          </a:r>
        </a:p>
      </dsp:txBody>
      <dsp:txXfrm>
        <a:off x="1661133" y="1798377"/>
        <a:ext cx="4471103" cy="1438210"/>
      </dsp:txXfrm>
    </dsp:sp>
    <dsp:sp modelId="{F24BC2E1-F964-42E7-82AE-AC58A628CAA7}">
      <dsp:nvSpPr>
        <dsp:cNvPr id="0" name=""/>
        <dsp:cNvSpPr/>
      </dsp:nvSpPr>
      <dsp:spPr>
        <a:xfrm>
          <a:off x="0" y="3596140"/>
          <a:ext cx="6132236" cy="1438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729CC-0385-4CF2-9D96-F9FE8FB77D29}">
      <dsp:nvSpPr>
        <dsp:cNvPr id="0" name=""/>
        <dsp:cNvSpPr/>
      </dsp:nvSpPr>
      <dsp:spPr>
        <a:xfrm>
          <a:off x="435058" y="3919738"/>
          <a:ext cx="791015" cy="7910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AE751-3575-4530-8809-9324E1C8679A}">
      <dsp:nvSpPr>
        <dsp:cNvPr id="0" name=""/>
        <dsp:cNvSpPr/>
      </dsp:nvSpPr>
      <dsp:spPr>
        <a:xfrm>
          <a:off x="1661133" y="3596140"/>
          <a:ext cx="4471103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Development team did front-end and back-end development </a:t>
          </a:r>
        </a:p>
      </dsp:txBody>
      <dsp:txXfrm>
        <a:off x="1661133" y="3596140"/>
        <a:ext cx="4471103" cy="1438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42493-F4F0-4ABB-96DE-F381149D5176}">
      <dsp:nvSpPr>
        <dsp:cNvPr id="0" name=""/>
        <dsp:cNvSpPr/>
      </dsp:nvSpPr>
      <dsp:spPr>
        <a:xfrm>
          <a:off x="490516" y="25583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6FF2-FFB6-4531-829D-F724BFB19348}">
      <dsp:nvSpPr>
        <dsp:cNvPr id="0" name=""/>
        <dsp:cNvSpPr/>
      </dsp:nvSpPr>
      <dsp:spPr>
        <a:xfrm>
          <a:off x="0" y="1251579"/>
          <a:ext cx="1800000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Implemented with the LAMP stack on a Digital Ocean Droplet (Cloud Server)</a:t>
          </a:r>
        </a:p>
      </dsp:txBody>
      <dsp:txXfrm>
        <a:off x="0" y="1251579"/>
        <a:ext cx="1800000" cy="1395000"/>
      </dsp:txXfrm>
    </dsp:sp>
    <dsp:sp modelId="{B938EB7B-D8CF-453E-8423-799E085EDDDA}">
      <dsp:nvSpPr>
        <dsp:cNvPr id="0" name=""/>
        <dsp:cNvSpPr/>
      </dsp:nvSpPr>
      <dsp:spPr>
        <a:xfrm>
          <a:off x="2627969" y="82219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9547B-62C7-4161-885D-C128399D4EE7}">
      <dsp:nvSpPr>
        <dsp:cNvPr id="0" name=""/>
        <dsp:cNvSpPr/>
      </dsp:nvSpPr>
      <dsp:spPr>
        <a:xfrm>
          <a:off x="2132969" y="2021368"/>
          <a:ext cx="1800000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Linux (Ubuntu 20.04 LTS) (Operating Layer)</a:t>
          </a:r>
        </a:p>
      </dsp:txBody>
      <dsp:txXfrm>
        <a:off x="2132969" y="2021368"/>
        <a:ext cx="1800000" cy="1395000"/>
      </dsp:txXfrm>
    </dsp:sp>
    <dsp:sp modelId="{5BA1187B-8D24-48C5-B4BC-2DA7BB3C71DF}">
      <dsp:nvSpPr>
        <dsp:cNvPr id="0" name=""/>
        <dsp:cNvSpPr/>
      </dsp:nvSpPr>
      <dsp:spPr>
        <a:xfrm>
          <a:off x="4748169" y="25583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5480-2AF4-439A-863E-42FE340279A3}">
      <dsp:nvSpPr>
        <dsp:cNvPr id="0" name=""/>
        <dsp:cNvSpPr/>
      </dsp:nvSpPr>
      <dsp:spPr>
        <a:xfrm>
          <a:off x="4253171" y="1251579"/>
          <a:ext cx="1800000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Apache2 (Web Server Layer)</a:t>
          </a:r>
        </a:p>
      </dsp:txBody>
      <dsp:txXfrm>
        <a:off x="4253171" y="1251579"/>
        <a:ext cx="1800000" cy="1395000"/>
      </dsp:txXfrm>
    </dsp:sp>
    <dsp:sp modelId="{385AF93B-6258-47A4-9CB6-44A0CCB7398D}">
      <dsp:nvSpPr>
        <dsp:cNvPr id="0" name=""/>
        <dsp:cNvSpPr/>
      </dsp:nvSpPr>
      <dsp:spPr>
        <a:xfrm>
          <a:off x="6857969" y="82219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9EC13-32F1-48B8-BFB2-15CFD2105351}">
      <dsp:nvSpPr>
        <dsp:cNvPr id="0" name=""/>
        <dsp:cNvSpPr/>
      </dsp:nvSpPr>
      <dsp:spPr>
        <a:xfrm>
          <a:off x="6362969" y="2021368"/>
          <a:ext cx="1800000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MYSQL (Database Layer)</a:t>
          </a:r>
        </a:p>
      </dsp:txBody>
      <dsp:txXfrm>
        <a:off x="6362969" y="2021368"/>
        <a:ext cx="1800000" cy="1395000"/>
      </dsp:txXfrm>
    </dsp:sp>
    <dsp:sp modelId="{A35C5F2E-9EA3-4809-9540-264DDC32B9E7}">
      <dsp:nvSpPr>
        <dsp:cNvPr id="0" name=""/>
        <dsp:cNvSpPr/>
      </dsp:nvSpPr>
      <dsp:spPr>
        <a:xfrm>
          <a:off x="8942059" y="25583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32879-6CD2-4423-BB26-580AA89CA895}">
      <dsp:nvSpPr>
        <dsp:cNvPr id="0" name=""/>
        <dsp:cNvSpPr/>
      </dsp:nvSpPr>
      <dsp:spPr>
        <a:xfrm>
          <a:off x="8457809" y="1251579"/>
          <a:ext cx="1800000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PHP </a:t>
          </a:r>
          <a:r>
            <a:rPr lang="en-US" sz="2200" kern="1200">
              <a:latin typeface="Sitka Banner"/>
            </a:rPr>
            <a:t>(Back-end Layer)</a:t>
          </a:r>
          <a:endParaRPr lang="en-US" sz="2200" kern="1200"/>
        </a:p>
      </dsp:txBody>
      <dsp:txXfrm>
        <a:off x="8457809" y="1251579"/>
        <a:ext cx="1800000" cy="139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7FFF6-5B0B-4ED3-81CC-68EE0E0C8F1B}">
      <dsp:nvSpPr>
        <dsp:cNvPr id="0" name=""/>
        <dsp:cNvSpPr/>
      </dsp:nvSpPr>
      <dsp:spPr>
        <a:xfrm>
          <a:off x="0" y="533"/>
          <a:ext cx="6197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31AAA-CBBF-4402-BD1A-2F4745279C3E}">
      <dsp:nvSpPr>
        <dsp:cNvPr id="0" name=""/>
        <dsp:cNvSpPr/>
      </dsp:nvSpPr>
      <dsp:spPr>
        <a:xfrm>
          <a:off x="0" y="533"/>
          <a:ext cx="6197007" cy="87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Database Management</a:t>
          </a:r>
        </a:p>
      </dsp:txBody>
      <dsp:txXfrm>
        <a:off x="0" y="533"/>
        <a:ext cx="6197007" cy="874075"/>
      </dsp:txXfrm>
    </dsp:sp>
    <dsp:sp modelId="{B456E73D-E0B2-48F4-AE06-7A92122E6DE8}">
      <dsp:nvSpPr>
        <dsp:cNvPr id="0" name=""/>
        <dsp:cNvSpPr/>
      </dsp:nvSpPr>
      <dsp:spPr>
        <a:xfrm>
          <a:off x="0" y="874608"/>
          <a:ext cx="6197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1234B-B102-438C-B875-AE20FC8D3A8B}">
      <dsp:nvSpPr>
        <dsp:cNvPr id="0" name=""/>
        <dsp:cNvSpPr/>
      </dsp:nvSpPr>
      <dsp:spPr>
        <a:xfrm>
          <a:off x="0" y="874608"/>
          <a:ext cx="6197007" cy="87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Securely storing and using user data</a:t>
          </a:r>
        </a:p>
      </dsp:txBody>
      <dsp:txXfrm>
        <a:off x="0" y="874608"/>
        <a:ext cx="6197007" cy="874075"/>
      </dsp:txXfrm>
    </dsp:sp>
    <dsp:sp modelId="{598C5E88-957D-4174-9060-A2F484A4E136}">
      <dsp:nvSpPr>
        <dsp:cNvPr id="0" name=""/>
        <dsp:cNvSpPr/>
      </dsp:nvSpPr>
      <dsp:spPr>
        <a:xfrm>
          <a:off x="0" y="1748684"/>
          <a:ext cx="6197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F0643-0A3E-4944-B7E4-E5A43AE1413F}">
      <dsp:nvSpPr>
        <dsp:cNvPr id="0" name=""/>
        <dsp:cNvSpPr/>
      </dsp:nvSpPr>
      <dsp:spPr>
        <a:xfrm>
          <a:off x="0" y="1748684"/>
          <a:ext cx="6197007" cy="87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Full-stack website development</a:t>
          </a:r>
        </a:p>
      </dsp:txBody>
      <dsp:txXfrm>
        <a:off x="0" y="1748684"/>
        <a:ext cx="6197007" cy="874075"/>
      </dsp:txXfrm>
    </dsp:sp>
    <dsp:sp modelId="{C04FFDA9-4656-4C06-B4C2-D07BF80A8123}">
      <dsp:nvSpPr>
        <dsp:cNvPr id="0" name=""/>
        <dsp:cNvSpPr/>
      </dsp:nvSpPr>
      <dsp:spPr>
        <a:xfrm>
          <a:off x="0" y="2622759"/>
          <a:ext cx="6197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C7AA9-DCF9-42A7-A6A5-4435FEFB1540}">
      <dsp:nvSpPr>
        <dsp:cNvPr id="0" name=""/>
        <dsp:cNvSpPr/>
      </dsp:nvSpPr>
      <dsp:spPr>
        <a:xfrm>
          <a:off x="0" y="2622759"/>
          <a:ext cx="6197007" cy="87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Managing a secure server</a:t>
          </a:r>
        </a:p>
      </dsp:txBody>
      <dsp:txXfrm>
        <a:off x="0" y="2622759"/>
        <a:ext cx="6197007" cy="874075"/>
      </dsp:txXfrm>
    </dsp:sp>
    <dsp:sp modelId="{55E17560-6889-4A4F-99C9-45B7A3E7D946}">
      <dsp:nvSpPr>
        <dsp:cNvPr id="0" name=""/>
        <dsp:cNvSpPr/>
      </dsp:nvSpPr>
      <dsp:spPr>
        <a:xfrm>
          <a:off x="0" y="3496835"/>
          <a:ext cx="6197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00B8E-D367-47F4-B92A-D46889E5AC34}">
      <dsp:nvSpPr>
        <dsp:cNvPr id="0" name=""/>
        <dsp:cNvSpPr/>
      </dsp:nvSpPr>
      <dsp:spPr>
        <a:xfrm>
          <a:off x="0" y="3496835"/>
          <a:ext cx="6197007" cy="87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Domain and SSL setup for website</a:t>
          </a:r>
        </a:p>
      </dsp:txBody>
      <dsp:txXfrm>
        <a:off x="0" y="3496835"/>
        <a:ext cx="6197007" cy="87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76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50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2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10C_FA16E0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miumwirelessphones.com/index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3CAC3-1A0F-33B8-E660-62A4F2590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914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chemeClr val="bg1"/>
                </a:solidFill>
                <a:latin typeface="Sitka Banner"/>
              </a:rPr>
              <a:t>Premium Retail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61C05-6B98-C62D-C07A-C83B088F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915" y="4876803"/>
            <a:ext cx="5364936" cy="90984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By: Dakota Burkhart, Andrew Clark, Garrett Kenney, and Brandon Monroe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657971A1-B63A-6121-F156-C2C4683E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1" y="1793908"/>
            <a:ext cx="3491811" cy="349181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6D74-EA84-00A6-8227-030E039F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lang="en-US" sz="5100"/>
              <a:t>Non-functional Requirements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312A-EF86-CCEB-E3CE-87F6D0B3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Performance</a:t>
            </a:r>
            <a:endParaRPr lang="en-US" sz="2800" b="1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Any interaction between the user and the system should not exceed 2 seconds</a:t>
            </a:r>
            <a:endParaRPr lang="en-US" sz="2400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The system should support 250 users 24/7 365 days a year</a:t>
            </a:r>
            <a:endParaRPr lang="en-US" sz="2400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will be available all day every day, all year</a:t>
            </a:r>
            <a:endParaRPr lang="en-US" sz="2400"/>
          </a:p>
          <a:p>
            <a:endParaRPr lang="en-US" sz="2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6C355F-28BE-46B1-9B8D-5D71A4815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Flowchart">
            <a:extLst>
              <a:ext uri="{FF2B5EF4-FFF2-40B4-BE49-F238E27FC236}">
                <a16:creationId xmlns:a16="http://schemas.microsoft.com/office/drawing/2014/main" id="{E5A5A91E-C209-DF26-D0B4-404C074A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0087" y="1663890"/>
            <a:ext cx="3434963" cy="3434963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1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6D74-EA84-00A6-8227-030E039F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58953"/>
            <a:ext cx="6248397" cy="1688352"/>
          </a:xfrm>
        </p:spPr>
        <p:txBody>
          <a:bodyPr>
            <a:normAutofit/>
          </a:bodyPr>
          <a:lstStyle/>
          <a:p>
            <a:r>
              <a:rPr lang="en-US" sz="5600"/>
              <a:t>Non-functional Requirements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96FA98-52E5-4AA7-98B9-BE6200CF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4727" y="2630930"/>
            <a:ext cx="624839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312A-EF86-CCEB-E3CE-87F6D0B3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72" y="2854520"/>
            <a:ext cx="7609577" cy="26593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Security</a:t>
            </a:r>
            <a:endParaRPr lang="en-US" sz="2800" b="1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Personnel are not allowed to view customer information with exception of for an appointment</a:t>
            </a:r>
            <a:endParaRPr lang="en-US" sz="2400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safe guards against all malicious code/intent</a:t>
            </a:r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Passwords are hashed and inputs are sanitized</a:t>
            </a:r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Personnel cannot view information about other stores</a:t>
            </a:r>
            <a:endParaRPr lang="en-US" sz="2400"/>
          </a:p>
          <a:p>
            <a:endParaRPr lang="en-US" sz="2800"/>
          </a:p>
        </p:txBody>
      </p:sp>
      <p:pic>
        <p:nvPicPr>
          <p:cNvPr id="16" name="Graphic 15" descr="Lock">
            <a:extLst>
              <a:ext uri="{FF2B5EF4-FFF2-40B4-BE49-F238E27FC236}">
                <a16:creationId xmlns:a16="http://schemas.microsoft.com/office/drawing/2014/main" id="{B04E32B8-E24F-6103-AAAF-E2A8E2D7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825" y="1271293"/>
            <a:ext cx="3737686" cy="3737686"/>
          </a:xfrm>
          <a:prstGeom prst="rect">
            <a:avLst/>
          </a:prstGeom>
        </p:spPr>
      </p:pic>
      <p:sp>
        <p:nvSpPr>
          <p:cNvPr id="4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483D-EB5A-602A-BCBE-68FC4094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Technologies Being Used.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AF71FE5-25B8-7755-4D1F-68095BA81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92871"/>
              </p:ext>
            </p:extLst>
          </p:nvPr>
        </p:nvGraphicFramePr>
        <p:xfrm>
          <a:off x="866176" y="2364997"/>
          <a:ext cx="10295939" cy="423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2128-209A-C532-81F7-61B77B8F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 i="1" kern="1200" spc="100" baseline="0">
                <a:latin typeface="+mj-lt"/>
                <a:ea typeface="+mj-ea"/>
                <a:cs typeface="+mj-cs"/>
              </a:rPr>
              <a:t>Use Case</a:t>
            </a:r>
            <a:br>
              <a:rPr lang="en-US" sz="5100"/>
            </a:br>
            <a:endParaRPr lang="en-US" sz="5100" i="1" kern="1200" spc="100" baseline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DCB05D78-D4E9-0C52-2A43-20C15E72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5"/>
          <a:stretch/>
        </p:blipFill>
        <p:spPr>
          <a:xfrm>
            <a:off x="1374120" y="2037853"/>
            <a:ext cx="10155380" cy="36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2128-209A-C532-81F7-61B77B8F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 i="1" kern="1200" spc="100" baseline="0">
                <a:latin typeface="+mj-lt"/>
                <a:ea typeface="+mj-ea"/>
                <a:cs typeface="+mj-cs"/>
              </a:rPr>
              <a:t>Use Case pt.2</a:t>
            </a:r>
            <a:br>
              <a:rPr lang="en-US" sz="5100"/>
            </a:br>
            <a:endParaRPr lang="en-US" sz="5100" i="1" kern="1200" spc="100" baseline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C1938D5-711C-A1AE-D7F2-CBFFC7A9E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" t="1259" r="373" b="1763"/>
          <a:stretch/>
        </p:blipFill>
        <p:spPr>
          <a:xfrm>
            <a:off x="2027388" y="2035413"/>
            <a:ext cx="7807933" cy="37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2128-209A-C532-81F7-61B77B8F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 i="1" kern="1200" spc="100" baseline="0">
                <a:latin typeface="+mj-lt"/>
                <a:ea typeface="+mj-ea"/>
                <a:cs typeface="+mj-cs"/>
              </a:rPr>
              <a:t>Use Case pt.3</a:t>
            </a:r>
            <a:br>
              <a:rPr lang="en-US" sz="5100"/>
            </a:br>
            <a:endParaRPr lang="en-US" sz="5100" i="1" kern="1200" spc="100" baseline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F52EA66-46C2-0399-2F6E-2733C7E9E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" t="1064" r="327" b="1596"/>
          <a:stretch/>
        </p:blipFill>
        <p:spPr>
          <a:xfrm>
            <a:off x="1643076" y="2350853"/>
            <a:ext cx="9191285" cy="3316339"/>
          </a:xfrm>
        </p:spPr>
      </p:pic>
    </p:spTree>
    <p:extLst>
      <p:ext uri="{BB962C8B-B14F-4D97-AF65-F5344CB8AC3E}">
        <p14:creationId xmlns:p14="http://schemas.microsoft.com/office/powerpoint/2010/main" val="421018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2128-209A-C532-81F7-61B77B8F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 i="1" kern="1200" spc="100" baseline="0">
                <a:latin typeface="+mj-lt"/>
                <a:ea typeface="+mj-ea"/>
                <a:cs typeface="+mj-cs"/>
              </a:rPr>
              <a:t>Use Case pt.4</a:t>
            </a:r>
            <a:br>
              <a:rPr lang="en-US" sz="5100"/>
            </a:br>
            <a:endParaRPr lang="en-US" sz="5100" i="1" kern="1200" spc="100" baseline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960ED4B7-1872-926F-C3BB-7FB75B86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" r="471" b="601"/>
          <a:stretch/>
        </p:blipFill>
        <p:spPr>
          <a:xfrm>
            <a:off x="2133622" y="2085394"/>
            <a:ext cx="7608877" cy="44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ED579-6A9A-68C9-2CD2-A2FE0703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35" y="758952"/>
            <a:ext cx="6281663" cy="1952716"/>
          </a:xfrm>
        </p:spPr>
        <p:txBody>
          <a:bodyPr anchor="ctr">
            <a:normAutofit/>
          </a:bodyPr>
          <a:lstStyle/>
          <a:p>
            <a:r>
              <a:rPr lang="en-US"/>
              <a:t>Legal/Ethical Considerations</a:t>
            </a:r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006BEF5F-5FAF-A6F6-3F95-7AF3EE06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516"/>
          <a:stretch/>
        </p:blipFill>
        <p:spPr>
          <a:xfrm>
            <a:off x="20" y="10"/>
            <a:ext cx="4595888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6FA98-52E5-4AA7-98B9-BE6200CF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181601" y="2933080"/>
            <a:ext cx="624839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F679D-4E02-CC4C-593E-942F43CD2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208" y="3161680"/>
            <a:ext cx="6281663" cy="35880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Client information must be stored and managed securely.</a:t>
            </a:r>
          </a:p>
          <a:p>
            <a:r>
              <a:rPr lang="en-US"/>
              <a:t>Data threats must be monitored, and damage must be mitigated immediately.</a:t>
            </a:r>
          </a:p>
          <a:p>
            <a:r>
              <a:rPr lang="en-US"/>
              <a:t>To clarify Liability Premium Wireless must create their Privacy Policy and Terms of Use Agreements upon the transfer of ownership.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59813-7830-5BC3-BA32-02462F81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kern="1200" spc="100" baseline="0">
                <a:solidFill>
                  <a:schemeClr val="bg1"/>
                </a:solidFill>
                <a:latin typeface="Sitka Banner"/>
              </a:rPr>
              <a:t>Use Case Diagra</a:t>
            </a:r>
            <a:r>
              <a:rPr lang="en-US" i="1" kern="1200" spc="100" baseline="0">
                <a:solidFill>
                  <a:schemeClr val="bg1"/>
                </a:solidFill>
                <a:latin typeface="Sitka Banner"/>
              </a:rPr>
              <a:t>m</a:t>
            </a:r>
            <a:r>
              <a:rPr lang="en-US">
                <a:solidFill>
                  <a:schemeClr val="bg1"/>
                </a:solidFill>
                <a:latin typeface="Sitka Banner"/>
              </a:rPr>
              <a:t> </a:t>
            </a:r>
            <a:endParaRPr lang="en-US" i="1" kern="1200" spc="100" baseline="0">
              <a:solidFill>
                <a:schemeClr val="bg1"/>
              </a:solidFill>
              <a:latin typeface="Sitka Banner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AED53F90-C2BD-7869-E682-CEDCEC862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20" y="2283942"/>
            <a:ext cx="7659913" cy="43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43C4B-ACEB-1677-6C13-370DB74F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 Model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2CB9111-4C0B-1EFD-3982-868722F70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854" y="622964"/>
            <a:ext cx="6787976" cy="5744308"/>
          </a:xfrm>
        </p:spPr>
      </p:pic>
    </p:spTree>
    <p:extLst>
      <p:ext uri="{BB962C8B-B14F-4D97-AF65-F5344CB8AC3E}">
        <p14:creationId xmlns:p14="http://schemas.microsoft.com/office/powerpoint/2010/main" val="4355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2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27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96722-D2FE-8F80-9CC2-854DDC79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Business Introduction</a:t>
            </a:r>
          </a:p>
        </p:txBody>
      </p:sp>
      <p:graphicFrame>
        <p:nvGraphicFramePr>
          <p:cNvPr id="64" name="Content Placeholder 2">
            <a:extLst>
              <a:ext uri="{FF2B5EF4-FFF2-40B4-BE49-F238E27FC236}">
                <a16:creationId xmlns:a16="http://schemas.microsoft.com/office/drawing/2014/main" id="{E1BCF972-5BDF-DA05-0C21-0937655A0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058374"/>
              </p:ext>
            </p:extLst>
          </p:nvPr>
        </p:nvGraphicFramePr>
        <p:xfrm>
          <a:off x="194903" y="2402076"/>
          <a:ext cx="11393955" cy="414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313F7-BA71-457B-5D68-EF1E3958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 spc="100" baseline="0">
                <a:latin typeface="+mj-lt"/>
                <a:ea typeface="+mj-ea"/>
                <a:cs typeface="+mj-cs"/>
              </a:rPr>
              <a:t>DFDs Model</a:t>
            </a:r>
          </a:p>
        </p:txBody>
      </p:sp>
      <p:cxnSp>
        <p:nvCxnSpPr>
          <p:cNvPr id="50" name="Straight Connector 44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FDFDE46A-E89B-89AB-F370-2EAD08B2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72" y="2338573"/>
            <a:ext cx="9091010" cy="3919781"/>
          </a:xfrm>
          <a:prstGeom prst="rect">
            <a:avLst/>
          </a:prstGeom>
        </p:spPr>
      </p:pic>
      <p:sp>
        <p:nvSpPr>
          <p:cNvPr id="5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5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EEFD7A94-02E7-19FA-7282-0618C08D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i="1"/>
              <a:t>Sitemap</a:t>
            </a:r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9B4E32C-6B19-B8FC-0D44-E57A42A7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" y="-794"/>
            <a:ext cx="7522160" cy="68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5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9417B1-C6CF-0C4A-51C2-6C2386A44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818877"/>
            <a:ext cx="10674096" cy="4910084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96ED4-4432-FEFE-7BB3-A51A14675026}"/>
              </a:ext>
            </a:extLst>
          </p:cNvPr>
          <p:cNvSpPr txBox="1"/>
          <p:nvPr/>
        </p:nvSpPr>
        <p:spPr>
          <a:xfrm>
            <a:off x="801076" y="146538"/>
            <a:ext cx="55489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Customer View Home Page</a:t>
            </a:r>
          </a:p>
        </p:txBody>
      </p:sp>
    </p:spTree>
    <p:extLst>
      <p:ext uri="{BB962C8B-B14F-4D97-AF65-F5344CB8AC3E}">
        <p14:creationId xmlns:p14="http://schemas.microsoft.com/office/powerpoint/2010/main" val="224745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3B9E8-5768-7F5A-C6EC-C363720D50F7}"/>
              </a:ext>
            </a:extLst>
          </p:cNvPr>
          <p:cNvSpPr txBox="1"/>
          <p:nvPr/>
        </p:nvSpPr>
        <p:spPr>
          <a:xfrm>
            <a:off x="2179399" y="191361"/>
            <a:ext cx="782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Admin View Add/Change Account Roles</a:t>
            </a:r>
          </a:p>
        </p:txBody>
      </p:sp>
      <p:pic>
        <p:nvPicPr>
          <p:cNvPr id="2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7A5ECFE-C1C2-FB3F-4E02-139CA79B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46" y="883725"/>
            <a:ext cx="8051338" cy="53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2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3B9E8-5768-7F5A-C6EC-C363720D50F7}"/>
              </a:ext>
            </a:extLst>
          </p:cNvPr>
          <p:cNvSpPr txBox="1"/>
          <p:nvPr/>
        </p:nvSpPr>
        <p:spPr>
          <a:xfrm>
            <a:off x="2179399" y="202567"/>
            <a:ext cx="782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Customer Appointment View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CEA44C-ACA6-F2C6-FE6D-BA3282FD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7" y="867909"/>
            <a:ext cx="10183905" cy="54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3B9E8-5768-7F5A-C6EC-C363720D50F7}"/>
              </a:ext>
            </a:extLst>
          </p:cNvPr>
          <p:cNvSpPr txBox="1"/>
          <p:nvPr/>
        </p:nvSpPr>
        <p:spPr>
          <a:xfrm>
            <a:off x="2179399" y="202567"/>
            <a:ext cx="782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Adding Phones to Inventory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6D1D6C-29B8-2E2D-4417-6EA61517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81" y="801135"/>
            <a:ext cx="4536140" cy="57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1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3B9E8-5768-7F5A-C6EC-C363720D50F7}"/>
              </a:ext>
            </a:extLst>
          </p:cNvPr>
          <p:cNvSpPr txBox="1"/>
          <p:nvPr/>
        </p:nvSpPr>
        <p:spPr>
          <a:xfrm>
            <a:off x="2179399" y="202567"/>
            <a:ext cx="782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Filtering Inventory by Carrier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5DC2B5-985B-A335-1AC6-FD63E275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253" y="910881"/>
            <a:ext cx="4076700" cy="55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2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3B9E8-5768-7F5A-C6EC-C363720D50F7}"/>
              </a:ext>
            </a:extLst>
          </p:cNvPr>
          <p:cNvSpPr txBox="1"/>
          <p:nvPr/>
        </p:nvSpPr>
        <p:spPr>
          <a:xfrm>
            <a:off x="2179399" y="202567"/>
            <a:ext cx="7825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Customer Appointments by Store</a:t>
            </a:r>
            <a:endParaRPr lang="en-US"/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4783DC-C1C1-6474-7308-C1469C8C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30" y="910367"/>
            <a:ext cx="4547346" cy="55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6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B708F863-4927-1578-B68E-03FF7B13D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85" y="899879"/>
            <a:ext cx="8911776" cy="556538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0D363D-DE29-923F-D1AA-F833C398BB90}"/>
              </a:ext>
            </a:extLst>
          </p:cNvPr>
          <p:cNvSpPr txBox="1"/>
          <p:nvPr/>
        </p:nvSpPr>
        <p:spPr>
          <a:xfrm>
            <a:off x="3020894" y="227246"/>
            <a:ext cx="61448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Database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6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5D71C-DEB3-2B0E-FC11-BF9E46F1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609" y="848332"/>
            <a:ext cx="7236792" cy="1806727"/>
          </a:xfrm>
        </p:spPr>
        <p:txBody>
          <a:bodyPr>
            <a:normAutofit/>
          </a:bodyPr>
          <a:lstStyle/>
          <a:p>
            <a:r>
              <a:rPr lang="en-US" sz="5600"/>
              <a:t>Post Development Features</a:t>
            </a:r>
          </a:p>
        </p:txBody>
      </p:sp>
      <p:pic>
        <p:nvPicPr>
          <p:cNvPr id="16" name="Picture 15" descr="Calendar">
            <a:extLst>
              <a:ext uri="{FF2B5EF4-FFF2-40B4-BE49-F238E27FC236}">
                <a16:creationId xmlns:a16="http://schemas.microsoft.com/office/drawing/2014/main" id="{7E586452-7D2C-FB04-5679-E9D0AE2C2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1" r="24619" b="-1"/>
          <a:stretch/>
        </p:blipFill>
        <p:spPr>
          <a:xfrm>
            <a:off x="1" y="10"/>
            <a:ext cx="3544528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7DBE-0523-8F27-2C0A-FC9E52A5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455" y="3309582"/>
            <a:ext cx="7901100" cy="34718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Filter for brand and carrier on All Phones page</a:t>
            </a:r>
          </a:p>
          <a:p>
            <a:pPr>
              <a:lnSpc>
                <a:spcPct val="100000"/>
              </a:lnSpc>
            </a:pPr>
            <a:r>
              <a:rPr lang="en-US" sz="2400"/>
              <a:t>Live calendar API</a:t>
            </a:r>
          </a:p>
          <a:p>
            <a:pPr>
              <a:lnSpc>
                <a:spcPct val="100000"/>
              </a:lnSpc>
            </a:pPr>
            <a:r>
              <a:rPr lang="en-US" sz="2400"/>
              <a:t>Dedicated timeslots for appointments(30-minute intervals?)</a:t>
            </a:r>
          </a:p>
          <a:p>
            <a:pPr>
              <a:lnSpc>
                <a:spcPct val="100000"/>
              </a:lnSpc>
            </a:pPr>
            <a:r>
              <a:rPr lang="en-US" sz="2400"/>
              <a:t>Customer appointment reminders with emails</a:t>
            </a:r>
          </a:p>
          <a:p>
            <a:pPr>
              <a:lnSpc>
                <a:spcPct val="100000"/>
              </a:lnSpc>
            </a:pPr>
            <a:r>
              <a:rPr lang="en-US" sz="2400"/>
              <a:t>Asynchronous chat with employee</a:t>
            </a: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00745C-2C08-F562-1EF7-677DD70BF19E}"/>
              </a:ext>
            </a:extLst>
          </p:cNvPr>
          <p:cNvCxnSpPr/>
          <p:nvPr/>
        </p:nvCxnSpPr>
        <p:spPr>
          <a:xfrm flipV="1">
            <a:off x="4095262" y="3085124"/>
            <a:ext cx="7098322" cy="3906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4607F9-09DF-FBE1-646A-A788C5BE9E8D}"/>
              </a:ext>
            </a:extLst>
          </p:cNvPr>
          <p:cNvCxnSpPr>
            <a:cxnSpLocks/>
          </p:cNvCxnSpPr>
          <p:nvPr/>
        </p:nvCxnSpPr>
        <p:spPr>
          <a:xfrm flipV="1">
            <a:off x="3792416" y="3036277"/>
            <a:ext cx="7088553" cy="3906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6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98347-0523-D7C6-B15A-1FD397B6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</p:spPr>
        <p:txBody>
          <a:bodyPr>
            <a:normAutofit/>
          </a:bodyPr>
          <a:lstStyle/>
          <a:p>
            <a:r>
              <a:rPr lang="en-US" sz="5600"/>
              <a:t>Problem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B25A96-E96A-4D45-AA98-5275E81FA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956" y="0"/>
            <a:ext cx="7615044" cy="6858000"/>
          </a:xfrm>
          <a:custGeom>
            <a:avLst/>
            <a:gdLst>
              <a:gd name="connsiteX0" fmla="*/ 2017353 w 7615044"/>
              <a:gd name="connsiteY0" fmla="*/ 0 h 6858000"/>
              <a:gd name="connsiteX1" fmla="*/ 3903088 w 7615044"/>
              <a:gd name="connsiteY1" fmla="*/ 0 h 6858000"/>
              <a:gd name="connsiteX2" fmla="*/ 5215066 w 7615044"/>
              <a:gd name="connsiteY2" fmla="*/ 0 h 6858000"/>
              <a:gd name="connsiteX3" fmla="*/ 7615044 w 7615044"/>
              <a:gd name="connsiteY3" fmla="*/ 0 h 6858000"/>
              <a:gd name="connsiteX4" fmla="*/ 7615044 w 7615044"/>
              <a:gd name="connsiteY4" fmla="*/ 6858000 h 6858000"/>
              <a:gd name="connsiteX5" fmla="*/ 5215066 w 7615044"/>
              <a:gd name="connsiteY5" fmla="*/ 6858000 h 6858000"/>
              <a:gd name="connsiteX6" fmla="*/ 3903088 w 7615044"/>
              <a:gd name="connsiteY6" fmla="*/ 6858000 h 6858000"/>
              <a:gd name="connsiteX7" fmla="*/ 1292431 w 7615044"/>
              <a:gd name="connsiteY7" fmla="*/ 6858000 h 6858000"/>
              <a:gd name="connsiteX8" fmla="*/ 1012702 w 7615044"/>
              <a:gd name="connsiteY8" fmla="*/ 6549681 h 6858000"/>
              <a:gd name="connsiteX9" fmla="*/ 0 w 7615044"/>
              <a:gd name="connsiteY9" fmla="*/ 3723759 h 6858000"/>
              <a:gd name="connsiteX10" fmla="*/ 1955279 w 7615044"/>
              <a:gd name="connsiteY10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5044" h="685800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1A485D2-AF76-FA0C-9CB5-EC1D6A588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161322"/>
              </p:ext>
            </p:extLst>
          </p:nvPr>
        </p:nvGraphicFramePr>
        <p:xfrm>
          <a:off x="5765962" y="972642"/>
          <a:ext cx="5664038" cy="4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58031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0C9A191-62EE-4A86-8FF9-6794BC3C5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222F81D-28CB-42CB-9961-602C33F6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Illuminated server room panel">
            <a:extLst>
              <a:ext uri="{FF2B5EF4-FFF2-40B4-BE49-F238E27FC236}">
                <a16:creationId xmlns:a16="http://schemas.microsoft.com/office/drawing/2014/main" id="{7B7B981C-6B97-DDD8-FB61-DBFBD2112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</a:blip>
          <a:srcRect t="15605" r="-2" b="-2"/>
          <a:stretch/>
        </p:blipFill>
        <p:spPr>
          <a:xfrm>
            <a:off x="870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214A0-FABA-B8E4-D5C3-33A7162A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01002"/>
            <a:ext cx="3831335" cy="4312829"/>
          </a:xfrm>
        </p:spPr>
        <p:txBody>
          <a:bodyPr>
            <a:normAutofit/>
          </a:bodyPr>
          <a:lstStyle/>
          <a:p>
            <a:r>
              <a:rPr lang="en-US"/>
              <a:t>Learning Experiences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081E1E49-F752-49CA-BFF6-1303B0A8A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2021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5A7506C-36EE-08B1-8D89-3F4A9DB998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2992" y="1142387"/>
          <a:ext cx="6197007" cy="437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reeform 6">
            <a:extLst>
              <a:ext uri="{FF2B5EF4-FFF2-40B4-BE49-F238E27FC236}">
                <a16:creationId xmlns:a16="http://schemas.microsoft.com/office/drawing/2014/main" id="{4E75910E-4112-4447-8981-4CA7ACEF9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46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16860-2D65-639A-9AC5-33D8D097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2B4D-29B1-9277-2173-2AD6CB56E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241" y="2755899"/>
            <a:ext cx="8412480" cy="31743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rgbClr val="77C990"/>
                </a:solidFill>
                <a:latin typeface="Avenir Next L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Premium Wireless</a:t>
            </a:r>
            <a:endParaRPr lang="en-US" sz="6000" i="0">
              <a:solidFill>
                <a:srgbClr val="77C990"/>
              </a:solidFill>
              <a:effectLst/>
              <a:latin typeface="Avenir Next LT Pro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br>
              <a:rPr lang="en-US" b="0" i="0">
                <a:effectLst/>
                <a:latin typeface="inherit"/>
              </a:rPr>
            </a:br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FAE5-A902-6612-5133-85DA4E4F03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9850" y="-47625"/>
            <a:ext cx="12261850" cy="6915150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82468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1C41E-1076-2706-D720-407322FF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Planning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F4EA0F1-3462-3F21-13D5-B9F7E457A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70619"/>
              </p:ext>
            </p:extLst>
          </p:nvPr>
        </p:nvGraphicFramePr>
        <p:xfrm>
          <a:off x="463857" y="2288184"/>
          <a:ext cx="11032658" cy="445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C4A95-F39D-68C1-F327-C4BC2162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063255"/>
            <a:ext cx="3575304" cy="4807541"/>
          </a:xfrm>
        </p:spPr>
        <p:txBody>
          <a:bodyPr>
            <a:normAutofit/>
          </a:bodyPr>
          <a:lstStyle/>
          <a:p>
            <a:r>
              <a:rPr lang="en-US" sz="5100"/>
              <a:t>Application Information 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23022EF-4E43-4298-8E3D-DA5EF061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ECBCACBC-9A81-DA55-B4DE-5A44A754F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084286"/>
              </p:ext>
            </p:extLst>
          </p:nvPr>
        </p:nvGraphicFramePr>
        <p:xfrm>
          <a:off x="5297763" y="972642"/>
          <a:ext cx="6132237" cy="503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64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DABF4-A34A-E13D-70B4-FECA83C0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063255"/>
            <a:ext cx="3575304" cy="4807541"/>
          </a:xfrm>
        </p:spPr>
        <p:txBody>
          <a:bodyPr>
            <a:normAutofit/>
          </a:bodyPr>
          <a:lstStyle/>
          <a:p>
            <a:r>
              <a:rPr lang="en-US" sz="5100"/>
              <a:t>Team 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3022EF-4E43-4298-8E3D-DA5EF061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4DAAA-42EE-EFEF-38A3-3522EC259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546464"/>
              </p:ext>
            </p:extLst>
          </p:nvPr>
        </p:nvGraphicFramePr>
        <p:xfrm>
          <a:off x="5297763" y="972642"/>
          <a:ext cx="6132237" cy="503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21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3AA26-B8E3-3FD7-66B9-9278B1DF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336" y="1063256"/>
            <a:ext cx="5774019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/>
              <a:t>Functional Requirements</a:t>
            </a:r>
            <a:endParaRPr lang="en-US" sz="5100">
              <a:ea typeface="+mj-ea"/>
              <a:cs typeface="+mj-cs"/>
            </a:endParaRPr>
          </a:p>
        </p:txBody>
      </p:sp>
      <p:pic>
        <p:nvPicPr>
          <p:cNvPr id="54" name="Graphic 53" descr="Daily Calendar">
            <a:extLst>
              <a:ext uri="{FF2B5EF4-FFF2-40B4-BE49-F238E27FC236}">
                <a16:creationId xmlns:a16="http://schemas.microsoft.com/office/drawing/2014/main" id="{E8B46C72-40F0-BB96-B70E-7EA8ABD1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571" y="1519936"/>
            <a:ext cx="3818120" cy="381812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679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5025365-2606-B5B6-4AE1-EFB5B518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337" y="2933390"/>
            <a:ext cx="5774028" cy="2861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ea typeface="+mn-lt"/>
                <a:cs typeface="+mn-lt"/>
              </a:rPr>
              <a:t>Processes</a:t>
            </a:r>
            <a:endParaRPr lang="en-US" sz="3200" b="1" dirty="0"/>
          </a:p>
          <a:p>
            <a:pPr marL="468630" lvl="1" indent="-285750">
              <a:buChar char="•"/>
            </a:pPr>
            <a:r>
              <a:rPr lang="en-US" sz="2800" i="0" dirty="0">
                <a:ea typeface="+mn-lt"/>
                <a:cs typeface="+mn-lt"/>
              </a:rPr>
              <a:t>Register for account.</a:t>
            </a:r>
          </a:p>
          <a:p>
            <a:pPr marL="468630" lvl="1" indent="-285750">
              <a:buChar char="•"/>
            </a:pPr>
            <a:r>
              <a:rPr lang="en-US" sz="2800" i="0" dirty="0">
                <a:ea typeface="+mn-lt"/>
                <a:cs typeface="+mn-lt"/>
              </a:rPr>
              <a:t>Allow customers to set and review appointments.</a:t>
            </a:r>
            <a:endParaRPr lang="en-US" sz="2800" dirty="0"/>
          </a:p>
          <a:p>
            <a:pPr marL="468630" lvl="1" indent="-285750">
              <a:buChar char="•"/>
            </a:pPr>
            <a:r>
              <a:rPr lang="en-US" sz="2800" i="0" dirty="0">
                <a:ea typeface="+mn-lt"/>
                <a:cs typeface="+mn-lt"/>
              </a:rPr>
              <a:t>View available inventory.</a:t>
            </a:r>
            <a:endParaRPr lang="en-US" sz="2800" dirty="0"/>
          </a:p>
          <a:p>
            <a:pPr lvl="1"/>
            <a:endParaRPr lang="en-US" sz="2800" i="0"/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75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3AA26-B8E3-3FD7-66B9-9278B1DF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Functional Requirements</a:t>
            </a:r>
            <a:endParaRPr lang="en-US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5025365-2606-B5B6-4AE1-EFB5B518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413169"/>
            <a:ext cx="6039340" cy="3368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endParaRPr lang="en-US" sz="2400" i="0"/>
          </a:p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Information</a:t>
            </a:r>
            <a:endParaRPr lang="en-US" sz="2800" b="1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must include inventories for all available locations</a:t>
            </a:r>
            <a:endParaRPr lang="en-US" sz="2400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must allow employees to view upcoming appointment history</a:t>
            </a:r>
            <a:endParaRPr lang="en-US" sz="2400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must allow customers to set an appointment with desired phone </a:t>
            </a:r>
            <a:endParaRPr lang="en-US" sz="2400"/>
          </a:p>
        </p:txBody>
      </p:sp>
      <p:pic>
        <p:nvPicPr>
          <p:cNvPr id="68" name="Graphic 53" descr="Issue Tracking">
            <a:extLst>
              <a:ext uri="{FF2B5EF4-FFF2-40B4-BE49-F238E27FC236}">
                <a16:creationId xmlns:a16="http://schemas.microsoft.com/office/drawing/2014/main" id="{21B8833E-F08F-7339-C33A-AF02A682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5253" y="2413169"/>
            <a:ext cx="3370396" cy="3370396"/>
          </a:xfrm>
          <a:prstGeom prst="rect">
            <a:avLst/>
          </a:prstGeom>
        </p:spPr>
      </p:pic>
      <p:sp>
        <p:nvSpPr>
          <p:cNvPr id="8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6D74-EA84-00A6-8227-030E039F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/>
              <a:t>Non-functional Requirements</a:t>
            </a:r>
          </a:p>
        </p:txBody>
      </p:sp>
      <p:pic>
        <p:nvPicPr>
          <p:cNvPr id="14" name="Picture 13" descr="Mobile device with apps">
            <a:extLst>
              <a:ext uri="{FF2B5EF4-FFF2-40B4-BE49-F238E27FC236}">
                <a16:creationId xmlns:a16="http://schemas.microsoft.com/office/drawing/2014/main" id="{6410CDF1-676B-4B84-013B-B4716AD92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15" r="8809" b="-2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312A-EF86-CCEB-E3CE-87F6D0B3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769454" cy="2485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Operational</a:t>
            </a:r>
            <a:endParaRPr lang="en-US" sz="2800" b="1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will run on mobile devices</a:t>
            </a:r>
            <a:endParaRPr lang="en-US" sz="2400"/>
          </a:p>
          <a:p>
            <a:pPr marL="468630" lvl="1" indent="-285750">
              <a:buChar char="•"/>
            </a:pPr>
            <a:r>
              <a:rPr lang="en-US" sz="2400" i="0">
                <a:ea typeface="+mn-lt"/>
                <a:cs typeface="+mn-lt"/>
              </a:rPr>
              <a:t>System should run on any web browser</a:t>
            </a:r>
          </a:p>
          <a:p>
            <a:pPr marL="468630" lvl="1" indent="-285750">
              <a:buChar char="•"/>
            </a:pPr>
            <a:r>
              <a:rPr lang="en-US" sz="2400" i="0"/>
              <a:t>Responsive design and form fitting for all resolution types</a:t>
            </a:r>
          </a:p>
          <a:p>
            <a:pPr marL="468630" lvl="1" indent="-285750">
              <a:buChar char="•"/>
            </a:pPr>
            <a:endParaRPr lang="en-US" sz="24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8263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3aae358-1a31-4839-b9df-d8657339a0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6EDA89234A44FB402126414D8074E" ma:contentTypeVersion="14" ma:contentTypeDescription="Create a new document." ma:contentTypeScope="" ma:versionID="e49d308027d9abe4cb310133e94d65e0">
  <xsd:schema xmlns:xsd="http://www.w3.org/2001/XMLSchema" xmlns:xs="http://www.w3.org/2001/XMLSchema" xmlns:p="http://schemas.microsoft.com/office/2006/metadata/properties" xmlns:ns3="d3aae358-1a31-4839-b9df-d8657339a035" xmlns:ns4="0b66f438-ebf5-4b2a-814d-e794e72ca043" targetNamespace="http://schemas.microsoft.com/office/2006/metadata/properties" ma:root="true" ma:fieldsID="0ae27586ce6ef52e9f8a38680ca1a499" ns3:_="" ns4:_="">
    <xsd:import namespace="d3aae358-1a31-4839-b9df-d8657339a035"/>
    <xsd:import namespace="0b66f438-ebf5-4b2a-814d-e794e72ca0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ae358-1a31-4839-b9df-d8657339a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6f438-ebf5-4b2a-814d-e794e72ca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6791A-9FA9-4C89-8BE2-DB4AD2194AD1}">
  <ds:schemaRefs>
    <ds:schemaRef ds:uri="0b66f438-ebf5-4b2a-814d-e794e72ca043"/>
    <ds:schemaRef ds:uri="d3aae358-1a31-4839-b9df-d8657339a0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776B3E-4ACE-44C1-9F4D-6CD0396B9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E8916-2A80-4DDB-A1E8-8E462F83CEE3}">
  <ds:schemaRefs>
    <ds:schemaRef ds:uri="0b66f438-ebf5-4b2a-814d-e794e72ca043"/>
    <ds:schemaRef ds:uri="d3aae358-1a31-4839-b9df-d8657339a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HeadlinesVTI</vt:lpstr>
      <vt:lpstr>Premium Retail</vt:lpstr>
      <vt:lpstr>Business Introduction</vt:lpstr>
      <vt:lpstr>Problem Statement</vt:lpstr>
      <vt:lpstr>Planning</vt:lpstr>
      <vt:lpstr>Application Information </vt:lpstr>
      <vt:lpstr>Team Management</vt:lpstr>
      <vt:lpstr>Functional Requirements</vt:lpstr>
      <vt:lpstr>Functional Requirements</vt:lpstr>
      <vt:lpstr>Non-functional Requirements</vt:lpstr>
      <vt:lpstr>Non-functional Requirements</vt:lpstr>
      <vt:lpstr>Non-functional Requirements</vt:lpstr>
      <vt:lpstr>Technologies Being Used.</vt:lpstr>
      <vt:lpstr>Use Case </vt:lpstr>
      <vt:lpstr>Use Case pt.2 </vt:lpstr>
      <vt:lpstr>Use Case pt.3 </vt:lpstr>
      <vt:lpstr>Use Case pt.4 </vt:lpstr>
      <vt:lpstr>Legal/Ethical Considerations</vt:lpstr>
      <vt:lpstr>Use Case Diagram </vt:lpstr>
      <vt:lpstr>ER Model</vt:lpstr>
      <vt:lpstr>DFDs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Development Features</vt:lpstr>
      <vt:lpstr>Learning Experiences</vt:lpstr>
      <vt:lpstr>Demo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dakota burkhart</dc:creator>
  <cp:revision>41</cp:revision>
  <dcterms:created xsi:type="dcterms:W3CDTF">2023-03-01T22:03:17Z</dcterms:created>
  <dcterms:modified xsi:type="dcterms:W3CDTF">2023-04-25T05:27:06Z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0x01010091E6EDA89234A44FB402126414D8074E</vt:lpwstr>
  </property>
</Properties>
</file>