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1089600"/>
  <p:notesSz cx="9144000" cy="6858000"/>
  <p:embeddedFontLst>
    <p:embeddedFont>
      <p:font typeface="Calibri" panose="020F0502020204030204" pitchFamily="34" charset="0"/>
      <p:regular r:id="rId4"/>
      <p:bold r:id="rId5"/>
      <p:italic r:id="rId6"/>
      <p:boldItalic r:id="rId7"/>
    </p:embeddedFont>
    <p:embeddedFont>
      <p:font typeface="Tahoma" panose="020B0604030504040204" pitchFamily="3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792">
          <p15:clr>
            <a:srgbClr val="A4A3A4"/>
          </p15:clr>
        </p15:guide>
        <p15:guide id="2" pos="991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FE099-046C-43DF-B0AA-6B5CE7D58FF8}" v="512" dt="2023-04-20T20:21:59.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565" y="115"/>
      </p:cViewPr>
      <p:guideLst>
        <p:guide orient="horz" pos="9792"/>
        <p:guide pos="991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81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181600" y="0"/>
            <a:ext cx="3962400" cy="381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743200" y="533400"/>
            <a:ext cx="3657600" cy="2590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219200" y="3276600"/>
            <a:ext cx="6705600" cy="3048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77000"/>
            <a:ext cx="3962400" cy="381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181600" y="6477000"/>
            <a:ext cx="3962400" cy="381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5181600" y="6477000"/>
            <a:ext cx="3962400" cy="381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86" name="Google Shape;86;p1:notes"/>
          <p:cNvSpPr>
            <a:spLocks noGrp="1" noRot="1" noChangeAspect="1"/>
          </p:cNvSpPr>
          <p:nvPr>
            <p:ph type="sldImg" idx="2"/>
          </p:nvPr>
        </p:nvSpPr>
        <p:spPr>
          <a:xfrm>
            <a:off x="2743200" y="533400"/>
            <a:ext cx="3657600" cy="25908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1219200" y="3276600"/>
            <a:ext cx="6705600" cy="304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486400" y="5087938"/>
            <a:ext cx="32918400" cy="10823575"/>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5486400" y="16329025"/>
            <a:ext cx="32918400" cy="7505700"/>
          </a:xfrm>
          <a:prstGeom prst="rect">
            <a:avLst/>
          </a:prstGeom>
          <a:noFill/>
          <a:ln>
            <a:noFill/>
          </a:ln>
        </p:spPr>
        <p:txBody>
          <a:bodyPr spcFirstLastPara="1" wrap="square" lIns="438900" tIns="219450" rIns="438900" bIns="219450" anchor="t" anchorCtr="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7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7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7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7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7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7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7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290888" y="2765425"/>
            <a:ext cx="37309425" cy="5181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2618245" y="-346868"/>
            <a:ext cx="18654712" cy="37309425"/>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Arial"/>
                <a:ea typeface="Arial"/>
                <a:cs typeface="Arial"/>
                <a:sym typeface="Arial"/>
              </a:defRPr>
            </a:lvl1pPr>
            <a:lvl2pPr marL="0" lvl="1" indent="0" algn="r">
              <a:spcBef>
                <a:spcPts val="0"/>
              </a:spcBef>
              <a:spcAft>
                <a:spcPts val="0"/>
              </a:spcAft>
              <a:buNone/>
              <a:defRPr sz="6700">
                <a:solidFill>
                  <a:schemeClr val="dk1"/>
                </a:solidFill>
                <a:latin typeface="Arial"/>
                <a:ea typeface="Arial"/>
                <a:cs typeface="Arial"/>
                <a:sym typeface="Arial"/>
              </a:defRPr>
            </a:lvl2pPr>
            <a:lvl3pPr marL="0" lvl="2" indent="0" algn="r">
              <a:spcBef>
                <a:spcPts val="0"/>
              </a:spcBef>
              <a:spcAft>
                <a:spcPts val="0"/>
              </a:spcAft>
              <a:buNone/>
              <a:defRPr sz="6700">
                <a:solidFill>
                  <a:schemeClr val="dk1"/>
                </a:solidFill>
                <a:latin typeface="Arial"/>
                <a:ea typeface="Arial"/>
                <a:cs typeface="Arial"/>
                <a:sym typeface="Arial"/>
              </a:defRPr>
            </a:lvl3pPr>
            <a:lvl4pPr marL="0" lvl="3" indent="0" algn="r">
              <a:spcBef>
                <a:spcPts val="0"/>
              </a:spcBef>
              <a:spcAft>
                <a:spcPts val="0"/>
              </a:spcAft>
              <a:buNone/>
              <a:defRPr sz="6700">
                <a:solidFill>
                  <a:schemeClr val="dk1"/>
                </a:solidFill>
                <a:latin typeface="Arial"/>
                <a:ea typeface="Arial"/>
                <a:cs typeface="Arial"/>
                <a:sym typeface="Arial"/>
              </a:defRPr>
            </a:lvl4pPr>
            <a:lvl5pPr marL="0" lvl="4" indent="0" algn="r">
              <a:spcBef>
                <a:spcPts val="0"/>
              </a:spcBef>
              <a:spcAft>
                <a:spcPts val="0"/>
              </a:spcAft>
              <a:buNone/>
              <a:defRPr sz="6700">
                <a:solidFill>
                  <a:schemeClr val="dk1"/>
                </a:solidFill>
                <a:latin typeface="Arial"/>
                <a:ea typeface="Arial"/>
                <a:cs typeface="Arial"/>
                <a:sym typeface="Arial"/>
              </a:defRPr>
            </a:lvl5pPr>
            <a:lvl6pPr marL="0" lvl="5" indent="0" algn="r">
              <a:spcBef>
                <a:spcPts val="0"/>
              </a:spcBef>
              <a:spcAft>
                <a:spcPts val="0"/>
              </a:spcAft>
              <a:buNone/>
              <a:defRPr sz="6700">
                <a:solidFill>
                  <a:schemeClr val="dk1"/>
                </a:solidFill>
                <a:latin typeface="Arial"/>
                <a:ea typeface="Arial"/>
                <a:cs typeface="Arial"/>
                <a:sym typeface="Arial"/>
              </a:defRPr>
            </a:lvl6pPr>
            <a:lvl7pPr marL="0" lvl="6" indent="0" algn="r">
              <a:spcBef>
                <a:spcPts val="0"/>
              </a:spcBef>
              <a:spcAft>
                <a:spcPts val="0"/>
              </a:spcAft>
              <a:buNone/>
              <a:defRPr sz="6700">
                <a:solidFill>
                  <a:schemeClr val="dk1"/>
                </a:solidFill>
                <a:latin typeface="Arial"/>
                <a:ea typeface="Arial"/>
                <a:cs typeface="Arial"/>
                <a:sym typeface="Arial"/>
              </a:defRPr>
            </a:lvl7pPr>
            <a:lvl8pPr marL="0" lvl="7" indent="0" algn="r">
              <a:spcBef>
                <a:spcPts val="0"/>
              </a:spcBef>
              <a:spcAft>
                <a:spcPts val="0"/>
              </a:spcAft>
              <a:buNone/>
              <a:defRPr sz="6700">
                <a:solidFill>
                  <a:schemeClr val="dk1"/>
                </a:solidFill>
                <a:latin typeface="Arial"/>
                <a:ea typeface="Arial"/>
                <a:cs typeface="Arial"/>
                <a:sym typeface="Arial"/>
              </a:defRPr>
            </a:lvl8pPr>
            <a:lvl9pPr marL="0" lvl="8" indent="0" algn="r">
              <a:spcBef>
                <a:spcPts val="0"/>
              </a:spcBef>
              <a:spcAft>
                <a:spcPts val="0"/>
              </a:spcAft>
              <a:buNone/>
              <a:defRPr sz="6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3502144" y="10537031"/>
            <a:ext cx="24869775" cy="9326563"/>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4771232" y="1285082"/>
            <a:ext cx="24869775" cy="27830462"/>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Arial"/>
                <a:ea typeface="Arial"/>
                <a:cs typeface="Arial"/>
                <a:sym typeface="Arial"/>
              </a:defRPr>
            </a:lvl1pPr>
            <a:lvl2pPr marL="0" lvl="1" indent="0" algn="r">
              <a:spcBef>
                <a:spcPts val="0"/>
              </a:spcBef>
              <a:spcAft>
                <a:spcPts val="0"/>
              </a:spcAft>
              <a:buNone/>
              <a:defRPr sz="6700">
                <a:solidFill>
                  <a:schemeClr val="dk1"/>
                </a:solidFill>
                <a:latin typeface="Arial"/>
                <a:ea typeface="Arial"/>
                <a:cs typeface="Arial"/>
                <a:sym typeface="Arial"/>
              </a:defRPr>
            </a:lvl2pPr>
            <a:lvl3pPr marL="0" lvl="2" indent="0" algn="r">
              <a:spcBef>
                <a:spcPts val="0"/>
              </a:spcBef>
              <a:spcAft>
                <a:spcPts val="0"/>
              </a:spcAft>
              <a:buNone/>
              <a:defRPr sz="6700">
                <a:solidFill>
                  <a:schemeClr val="dk1"/>
                </a:solidFill>
                <a:latin typeface="Arial"/>
                <a:ea typeface="Arial"/>
                <a:cs typeface="Arial"/>
                <a:sym typeface="Arial"/>
              </a:defRPr>
            </a:lvl3pPr>
            <a:lvl4pPr marL="0" lvl="3" indent="0" algn="r">
              <a:spcBef>
                <a:spcPts val="0"/>
              </a:spcBef>
              <a:spcAft>
                <a:spcPts val="0"/>
              </a:spcAft>
              <a:buNone/>
              <a:defRPr sz="6700">
                <a:solidFill>
                  <a:schemeClr val="dk1"/>
                </a:solidFill>
                <a:latin typeface="Arial"/>
                <a:ea typeface="Arial"/>
                <a:cs typeface="Arial"/>
                <a:sym typeface="Arial"/>
              </a:defRPr>
            </a:lvl4pPr>
            <a:lvl5pPr marL="0" lvl="4" indent="0" algn="r">
              <a:spcBef>
                <a:spcPts val="0"/>
              </a:spcBef>
              <a:spcAft>
                <a:spcPts val="0"/>
              </a:spcAft>
              <a:buNone/>
              <a:defRPr sz="6700">
                <a:solidFill>
                  <a:schemeClr val="dk1"/>
                </a:solidFill>
                <a:latin typeface="Arial"/>
                <a:ea typeface="Arial"/>
                <a:cs typeface="Arial"/>
                <a:sym typeface="Arial"/>
              </a:defRPr>
            </a:lvl5pPr>
            <a:lvl6pPr marL="0" lvl="5" indent="0" algn="r">
              <a:spcBef>
                <a:spcPts val="0"/>
              </a:spcBef>
              <a:spcAft>
                <a:spcPts val="0"/>
              </a:spcAft>
              <a:buNone/>
              <a:defRPr sz="6700">
                <a:solidFill>
                  <a:schemeClr val="dk1"/>
                </a:solidFill>
                <a:latin typeface="Arial"/>
                <a:ea typeface="Arial"/>
                <a:cs typeface="Arial"/>
                <a:sym typeface="Arial"/>
              </a:defRPr>
            </a:lvl6pPr>
            <a:lvl7pPr marL="0" lvl="6" indent="0" algn="r">
              <a:spcBef>
                <a:spcPts val="0"/>
              </a:spcBef>
              <a:spcAft>
                <a:spcPts val="0"/>
              </a:spcAft>
              <a:buNone/>
              <a:defRPr sz="6700">
                <a:solidFill>
                  <a:schemeClr val="dk1"/>
                </a:solidFill>
                <a:latin typeface="Arial"/>
                <a:ea typeface="Arial"/>
                <a:cs typeface="Arial"/>
                <a:sym typeface="Arial"/>
              </a:defRPr>
            </a:lvl7pPr>
            <a:lvl8pPr marL="0" lvl="7" indent="0" algn="r">
              <a:spcBef>
                <a:spcPts val="0"/>
              </a:spcBef>
              <a:spcAft>
                <a:spcPts val="0"/>
              </a:spcAft>
              <a:buNone/>
              <a:defRPr sz="6700">
                <a:solidFill>
                  <a:schemeClr val="dk1"/>
                </a:solidFill>
                <a:latin typeface="Arial"/>
                <a:ea typeface="Arial"/>
                <a:cs typeface="Arial"/>
                <a:sym typeface="Arial"/>
              </a:defRPr>
            </a:lvl8pPr>
            <a:lvl9pPr marL="0" lvl="8" indent="0" algn="r">
              <a:spcBef>
                <a:spcPts val="0"/>
              </a:spcBef>
              <a:spcAft>
                <a:spcPts val="0"/>
              </a:spcAft>
              <a:buNone/>
              <a:defRPr sz="6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290888" y="2765425"/>
            <a:ext cx="37309425" cy="5181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3290888" y="8980488"/>
            <a:ext cx="37309425" cy="18654712"/>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Arial"/>
                <a:ea typeface="Arial"/>
                <a:cs typeface="Arial"/>
                <a:sym typeface="Arial"/>
              </a:defRPr>
            </a:lvl1pPr>
            <a:lvl2pPr marL="0" lvl="1" indent="0" algn="r">
              <a:spcBef>
                <a:spcPts val="0"/>
              </a:spcBef>
              <a:spcAft>
                <a:spcPts val="0"/>
              </a:spcAft>
              <a:buNone/>
              <a:defRPr sz="6700">
                <a:solidFill>
                  <a:schemeClr val="dk1"/>
                </a:solidFill>
                <a:latin typeface="Arial"/>
                <a:ea typeface="Arial"/>
                <a:cs typeface="Arial"/>
                <a:sym typeface="Arial"/>
              </a:defRPr>
            </a:lvl2pPr>
            <a:lvl3pPr marL="0" lvl="2" indent="0" algn="r">
              <a:spcBef>
                <a:spcPts val="0"/>
              </a:spcBef>
              <a:spcAft>
                <a:spcPts val="0"/>
              </a:spcAft>
              <a:buNone/>
              <a:defRPr sz="6700">
                <a:solidFill>
                  <a:schemeClr val="dk1"/>
                </a:solidFill>
                <a:latin typeface="Arial"/>
                <a:ea typeface="Arial"/>
                <a:cs typeface="Arial"/>
                <a:sym typeface="Arial"/>
              </a:defRPr>
            </a:lvl3pPr>
            <a:lvl4pPr marL="0" lvl="3" indent="0" algn="r">
              <a:spcBef>
                <a:spcPts val="0"/>
              </a:spcBef>
              <a:spcAft>
                <a:spcPts val="0"/>
              </a:spcAft>
              <a:buNone/>
              <a:defRPr sz="6700">
                <a:solidFill>
                  <a:schemeClr val="dk1"/>
                </a:solidFill>
                <a:latin typeface="Arial"/>
                <a:ea typeface="Arial"/>
                <a:cs typeface="Arial"/>
                <a:sym typeface="Arial"/>
              </a:defRPr>
            </a:lvl4pPr>
            <a:lvl5pPr marL="0" lvl="4" indent="0" algn="r">
              <a:spcBef>
                <a:spcPts val="0"/>
              </a:spcBef>
              <a:spcAft>
                <a:spcPts val="0"/>
              </a:spcAft>
              <a:buNone/>
              <a:defRPr sz="6700">
                <a:solidFill>
                  <a:schemeClr val="dk1"/>
                </a:solidFill>
                <a:latin typeface="Arial"/>
                <a:ea typeface="Arial"/>
                <a:cs typeface="Arial"/>
                <a:sym typeface="Arial"/>
              </a:defRPr>
            </a:lvl5pPr>
            <a:lvl6pPr marL="0" lvl="5" indent="0" algn="r">
              <a:spcBef>
                <a:spcPts val="0"/>
              </a:spcBef>
              <a:spcAft>
                <a:spcPts val="0"/>
              </a:spcAft>
              <a:buNone/>
              <a:defRPr sz="6700">
                <a:solidFill>
                  <a:schemeClr val="dk1"/>
                </a:solidFill>
                <a:latin typeface="Arial"/>
                <a:ea typeface="Arial"/>
                <a:cs typeface="Arial"/>
                <a:sym typeface="Arial"/>
              </a:defRPr>
            </a:lvl6pPr>
            <a:lvl7pPr marL="0" lvl="6" indent="0" algn="r">
              <a:spcBef>
                <a:spcPts val="0"/>
              </a:spcBef>
              <a:spcAft>
                <a:spcPts val="0"/>
              </a:spcAft>
              <a:buNone/>
              <a:defRPr sz="6700">
                <a:solidFill>
                  <a:schemeClr val="dk1"/>
                </a:solidFill>
                <a:latin typeface="Arial"/>
                <a:ea typeface="Arial"/>
                <a:cs typeface="Arial"/>
                <a:sym typeface="Arial"/>
              </a:defRPr>
            </a:lvl7pPr>
            <a:lvl8pPr marL="0" lvl="7" indent="0" algn="r">
              <a:spcBef>
                <a:spcPts val="0"/>
              </a:spcBef>
              <a:spcAft>
                <a:spcPts val="0"/>
              </a:spcAft>
              <a:buNone/>
              <a:defRPr sz="6700">
                <a:solidFill>
                  <a:schemeClr val="dk1"/>
                </a:solidFill>
                <a:latin typeface="Arial"/>
                <a:ea typeface="Arial"/>
                <a:cs typeface="Arial"/>
                <a:sym typeface="Arial"/>
              </a:defRPr>
            </a:lvl8pPr>
            <a:lvl9pPr marL="0" lvl="8" indent="0" algn="r">
              <a:spcBef>
                <a:spcPts val="0"/>
              </a:spcBef>
              <a:spcAft>
                <a:spcPts val="0"/>
              </a:spcAft>
              <a:buNone/>
              <a:defRPr sz="6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994025" y="7750175"/>
            <a:ext cx="37857113" cy="12933363"/>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994025" y="20805775"/>
            <a:ext cx="37857113" cy="6800850"/>
          </a:xfrm>
          <a:prstGeom prst="rect">
            <a:avLst/>
          </a:prstGeom>
          <a:noFill/>
          <a:ln>
            <a:noFill/>
          </a:ln>
        </p:spPr>
        <p:txBody>
          <a:bodyPr spcFirstLastPara="1" wrap="square" lIns="438900" tIns="219450" rIns="438900" bIns="219450" anchor="t"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0" name="Google Shape;30;p4"/>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Arial"/>
                <a:ea typeface="Arial"/>
                <a:cs typeface="Arial"/>
                <a:sym typeface="Arial"/>
              </a:defRPr>
            </a:lvl1pPr>
            <a:lvl2pPr marL="0" lvl="1" indent="0" algn="r">
              <a:spcBef>
                <a:spcPts val="0"/>
              </a:spcBef>
              <a:spcAft>
                <a:spcPts val="0"/>
              </a:spcAft>
              <a:buNone/>
              <a:defRPr sz="6700">
                <a:solidFill>
                  <a:schemeClr val="dk1"/>
                </a:solidFill>
                <a:latin typeface="Arial"/>
                <a:ea typeface="Arial"/>
                <a:cs typeface="Arial"/>
                <a:sym typeface="Arial"/>
              </a:defRPr>
            </a:lvl2pPr>
            <a:lvl3pPr marL="0" lvl="2" indent="0" algn="r">
              <a:spcBef>
                <a:spcPts val="0"/>
              </a:spcBef>
              <a:spcAft>
                <a:spcPts val="0"/>
              </a:spcAft>
              <a:buNone/>
              <a:defRPr sz="6700">
                <a:solidFill>
                  <a:schemeClr val="dk1"/>
                </a:solidFill>
                <a:latin typeface="Arial"/>
                <a:ea typeface="Arial"/>
                <a:cs typeface="Arial"/>
                <a:sym typeface="Arial"/>
              </a:defRPr>
            </a:lvl3pPr>
            <a:lvl4pPr marL="0" lvl="3" indent="0" algn="r">
              <a:spcBef>
                <a:spcPts val="0"/>
              </a:spcBef>
              <a:spcAft>
                <a:spcPts val="0"/>
              </a:spcAft>
              <a:buNone/>
              <a:defRPr sz="6700">
                <a:solidFill>
                  <a:schemeClr val="dk1"/>
                </a:solidFill>
                <a:latin typeface="Arial"/>
                <a:ea typeface="Arial"/>
                <a:cs typeface="Arial"/>
                <a:sym typeface="Arial"/>
              </a:defRPr>
            </a:lvl4pPr>
            <a:lvl5pPr marL="0" lvl="4" indent="0" algn="r">
              <a:spcBef>
                <a:spcPts val="0"/>
              </a:spcBef>
              <a:spcAft>
                <a:spcPts val="0"/>
              </a:spcAft>
              <a:buNone/>
              <a:defRPr sz="6700">
                <a:solidFill>
                  <a:schemeClr val="dk1"/>
                </a:solidFill>
                <a:latin typeface="Arial"/>
                <a:ea typeface="Arial"/>
                <a:cs typeface="Arial"/>
                <a:sym typeface="Arial"/>
              </a:defRPr>
            </a:lvl5pPr>
            <a:lvl6pPr marL="0" lvl="5" indent="0" algn="r">
              <a:spcBef>
                <a:spcPts val="0"/>
              </a:spcBef>
              <a:spcAft>
                <a:spcPts val="0"/>
              </a:spcAft>
              <a:buNone/>
              <a:defRPr sz="6700">
                <a:solidFill>
                  <a:schemeClr val="dk1"/>
                </a:solidFill>
                <a:latin typeface="Arial"/>
                <a:ea typeface="Arial"/>
                <a:cs typeface="Arial"/>
                <a:sym typeface="Arial"/>
              </a:defRPr>
            </a:lvl6pPr>
            <a:lvl7pPr marL="0" lvl="6" indent="0" algn="r">
              <a:spcBef>
                <a:spcPts val="0"/>
              </a:spcBef>
              <a:spcAft>
                <a:spcPts val="0"/>
              </a:spcAft>
              <a:buNone/>
              <a:defRPr sz="6700">
                <a:solidFill>
                  <a:schemeClr val="dk1"/>
                </a:solidFill>
                <a:latin typeface="Arial"/>
                <a:ea typeface="Arial"/>
                <a:cs typeface="Arial"/>
                <a:sym typeface="Arial"/>
              </a:defRPr>
            </a:lvl7pPr>
            <a:lvl8pPr marL="0" lvl="7" indent="0" algn="r">
              <a:spcBef>
                <a:spcPts val="0"/>
              </a:spcBef>
              <a:spcAft>
                <a:spcPts val="0"/>
              </a:spcAft>
              <a:buNone/>
              <a:defRPr sz="6700">
                <a:solidFill>
                  <a:schemeClr val="dk1"/>
                </a:solidFill>
                <a:latin typeface="Arial"/>
                <a:ea typeface="Arial"/>
                <a:cs typeface="Arial"/>
                <a:sym typeface="Arial"/>
              </a:defRPr>
            </a:lvl8pPr>
            <a:lvl9pPr marL="0" lvl="8" indent="0" algn="r">
              <a:spcBef>
                <a:spcPts val="0"/>
              </a:spcBef>
              <a:spcAft>
                <a:spcPts val="0"/>
              </a:spcAft>
              <a:buNone/>
              <a:defRPr sz="6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290888" y="2765425"/>
            <a:ext cx="37309425" cy="5181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3290888" y="8980488"/>
            <a:ext cx="18578512" cy="18654712"/>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22021800" y="8980488"/>
            <a:ext cx="18578513" cy="18654712"/>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Arial"/>
                <a:ea typeface="Arial"/>
                <a:cs typeface="Arial"/>
                <a:sym typeface="Arial"/>
              </a:defRPr>
            </a:lvl1pPr>
            <a:lvl2pPr marL="0" lvl="1" indent="0" algn="r">
              <a:spcBef>
                <a:spcPts val="0"/>
              </a:spcBef>
              <a:spcAft>
                <a:spcPts val="0"/>
              </a:spcAft>
              <a:buNone/>
              <a:defRPr sz="6700">
                <a:solidFill>
                  <a:schemeClr val="dk1"/>
                </a:solidFill>
                <a:latin typeface="Arial"/>
                <a:ea typeface="Arial"/>
                <a:cs typeface="Arial"/>
                <a:sym typeface="Arial"/>
              </a:defRPr>
            </a:lvl2pPr>
            <a:lvl3pPr marL="0" lvl="2" indent="0" algn="r">
              <a:spcBef>
                <a:spcPts val="0"/>
              </a:spcBef>
              <a:spcAft>
                <a:spcPts val="0"/>
              </a:spcAft>
              <a:buNone/>
              <a:defRPr sz="6700">
                <a:solidFill>
                  <a:schemeClr val="dk1"/>
                </a:solidFill>
                <a:latin typeface="Arial"/>
                <a:ea typeface="Arial"/>
                <a:cs typeface="Arial"/>
                <a:sym typeface="Arial"/>
              </a:defRPr>
            </a:lvl3pPr>
            <a:lvl4pPr marL="0" lvl="3" indent="0" algn="r">
              <a:spcBef>
                <a:spcPts val="0"/>
              </a:spcBef>
              <a:spcAft>
                <a:spcPts val="0"/>
              </a:spcAft>
              <a:buNone/>
              <a:defRPr sz="6700">
                <a:solidFill>
                  <a:schemeClr val="dk1"/>
                </a:solidFill>
                <a:latin typeface="Arial"/>
                <a:ea typeface="Arial"/>
                <a:cs typeface="Arial"/>
                <a:sym typeface="Arial"/>
              </a:defRPr>
            </a:lvl4pPr>
            <a:lvl5pPr marL="0" lvl="4" indent="0" algn="r">
              <a:spcBef>
                <a:spcPts val="0"/>
              </a:spcBef>
              <a:spcAft>
                <a:spcPts val="0"/>
              </a:spcAft>
              <a:buNone/>
              <a:defRPr sz="6700">
                <a:solidFill>
                  <a:schemeClr val="dk1"/>
                </a:solidFill>
                <a:latin typeface="Arial"/>
                <a:ea typeface="Arial"/>
                <a:cs typeface="Arial"/>
                <a:sym typeface="Arial"/>
              </a:defRPr>
            </a:lvl5pPr>
            <a:lvl6pPr marL="0" lvl="5" indent="0" algn="r">
              <a:spcBef>
                <a:spcPts val="0"/>
              </a:spcBef>
              <a:spcAft>
                <a:spcPts val="0"/>
              </a:spcAft>
              <a:buNone/>
              <a:defRPr sz="6700">
                <a:solidFill>
                  <a:schemeClr val="dk1"/>
                </a:solidFill>
                <a:latin typeface="Arial"/>
                <a:ea typeface="Arial"/>
                <a:cs typeface="Arial"/>
                <a:sym typeface="Arial"/>
              </a:defRPr>
            </a:lvl6pPr>
            <a:lvl7pPr marL="0" lvl="6" indent="0" algn="r">
              <a:spcBef>
                <a:spcPts val="0"/>
              </a:spcBef>
              <a:spcAft>
                <a:spcPts val="0"/>
              </a:spcAft>
              <a:buNone/>
              <a:defRPr sz="6700">
                <a:solidFill>
                  <a:schemeClr val="dk1"/>
                </a:solidFill>
                <a:latin typeface="Arial"/>
                <a:ea typeface="Arial"/>
                <a:cs typeface="Arial"/>
                <a:sym typeface="Arial"/>
              </a:defRPr>
            </a:lvl7pPr>
            <a:lvl8pPr marL="0" lvl="7" indent="0" algn="r">
              <a:spcBef>
                <a:spcPts val="0"/>
              </a:spcBef>
              <a:spcAft>
                <a:spcPts val="0"/>
              </a:spcAft>
              <a:buNone/>
              <a:defRPr sz="6700">
                <a:solidFill>
                  <a:schemeClr val="dk1"/>
                </a:solidFill>
                <a:latin typeface="Arial"/>
                <a:ea typeface="Arial"/>
                <a:cs typeface="Arial"/>
                <a:sym typeface="Arial"/>
              </a:defRPr>
            </a:lvl8pPr>
            <a:lvl9pPr marL="0" lvl="8" indent="0" algn="r">
              <a:spcBef>
                <a:spcPts val="0"/>
              </a:spcBef>
              <a:spcAft>
                <a:spcPts val="0"/>
              </a:spcAft>
              <a:buNone/>
              <a:defRPr sz="6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022600" y="1655763"/>
            <a:ext cx="37857113" cy="6008687"/>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022600" y="7621588"/>
            <a:ext cx="18568988" cy="3735387"/>
          </a:xfrm>
          <a:prstGeom prst="rect">
            <a:avLst/>
          </a:prstGeom>
          <a:noFill/>
          <a:ln>
            <a:noFill/>
          </a:ln>
        </p:spPr>
        <p:txBody>
          <a:bodyPr spcFirstLastPara="1" wrap="square" lIns="438900" tIns="219450" rIns="438900" bIns="21945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3022600" y="11356975"/>
            <a:ext cx="18568988" cy="16702088"/>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22220238" y="7621588"/>
            <a:ext cx="18659475" cy="3735387"/>
          </a:xfrm>
          <a:prstGeom prst="rect">
            <a:avLst/>
          </a:prstGeom>
          <a:noFill/>
          <a:ln>
            <a:noFill/>
          </a:ln>
        </p:spPr>
        <p:txBody>
          <a:bodyPr spcFirstLastPara="1" wrap="square" lIns="438900" tIns="219450" rIns="438900" bIns="21945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22220238" y="11356975"/>
            <a:ext cx="18659475" cy="16702088"/>
          </a:xfrm>
          <a:prstGeom prst="rect">
            <a:avLst/>
          </a:prstGeom>
          <a:noFill/>
          <a:ln>
            <a:noFill/>
          </a:ln>
        </p:spPr>
        <p:txBody>
          <a:bodyPr spcFirstLastPara="1" wrap="square" lIns="438900" tIns="219450" rIns="438900" bIns="2194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Arial"/>
                <a:ea typeface="Arial"/>
                <a:cs typeface="Arial"/>
                <a:sym typeface="Arial"/>
              </a:defRPr>
            </a:lvl1pPr>
            <a:lvl2pPr marL="0" lvl="1" indent="0" algn="r">
              <a:spcBef>
                <a:spcPts val="0"/>
              </a:spcBef>
              <a:spcAft>
                <a:spcPts val="0"/>
              </a:spcAft>
              <a:buNone/>
              <a:defRPr sz="6700">
                <a:solidFill>
                  <a:schemeClr val="dk1"/>
                </a:solidFill>
                <a:latin typeface="Arial"/>
                <a:ea typeface="Arial"/>
                <a:cs typeface="Arial"/>
                <a:sym typeface="Arial"/>
              </a:defRPr>
            </a:lvl2pPr>
            <a:lvl3pPr marL="0" lvl="2" indent="0" algn="r">
              <a:spcBef>
                <a:spcPts val="0"/>
              </a:spcBef>
              <a:spcAft>
                <a:spcPts val="0"/>
              </a:spcAft>
              <a:buNone/>
              <a:defRPr sz="6700">
                <a:solidFill>
                  <a:schemeClr val="dk1"/>
                </a:solidFill>
                <a:latin typeface="Arial"/>
                <a:ea typeface="Arial"/>
                <a:cs typeface="Arial"/>
                <a:sym typeface="Arial"/>
              </a:defRPr>
            </a:lvl3pPr>
            <a:lvl4pPr marL="0" lvl="3" indent="0" algn="r">
              <a:spcBef>
                <a:spcPts val="0"/>
              </a:spcBef>
              <a:spcAft>
                <a:spcPts val="0"/>
              </a:spcAft>
              <a:buNone/>
              <a:defRPr sz="6700">
                <a:solidFill>
                  <a:schemeClr val="dk1"/>
                </a:solidFill>
                <a:latin typeface="Arial"/>
                <a:ea typeface="Arial"/>
                <a:cs typeface="Arial"/>
                <a:sym typeface="Arial"/>
              </a:defRPr>
            </a:lvl4pPr>
            <a:lvl5pPr marL="0" lvl="4" indent="0" algn="r">
              <a:spcBef>
                <a:spcPts val="0"/>
              </a:spcBef>
              <a:spcAft>
                <a:spcPts val="0"/>
              </a:spcAft>
              <a:buNone/>
              <a:defRPr sz="6700">
                <a:solidFill>
                  <a:schemeClr val="dk1"/>
                </a:solidFill>
                <a:latin typeface="Arial"/>
                <a:ea typeface="Arial"/>
                <a:cs typeface="Arial"/>
                <a:sym typeface="Arial"/>
              </a:defRPr>
            </a:lvl5pPr>
            <a:lvl6pPr marL="0" lvl="5" indent="0" algn="r">
              <a:spcBef>
                <a:spcPts val="0"/>
              </a:spcBef>
              <a:spcAft>
                <a:spcPts val="0"/>
              </a:spcAft>
              <a:buNone/>
              <a:defRPr sz="6700">
                <a:solidFill>
                  <a:schemeClr val="dk1"/>
                </a:solidFill>
                <a:latin typeface="Arial"/>
                <a:ea typeface="Arial"/>
                <a:cs typeface="Arial"/>
                <a:sym typeface="Arial"/>
              </a:defRPr>
            </a:lvl6pPr>
            <a:lvl7pPr marL="0" lvl="6" indent="0" algn="r">
              <a:spcBef>
                <a:spcPts val="0"/>
              </a:spcBef>
              <a:spcAft>
                <a:spcPts val="0"/>
              </a:spcAft>
              <a:buNone/>
              <a:defRPr sz="6700">
                <a:solidFill>
                  <a:schemeClr val="dk1"/>
                </a:solidFill>
                <a:latin typeface="Arial"/>
                <a:ea typeface="Arial"/>
                <a:cs typeface="Arial"/>
                <a:sym typeface="Arial"/>
              </a:defRPr>
            </a:lvl7pPr>
            <a:lvl8pPr marL="0" lvl="7" indent="0" algn="r">
              <a:spcBef>
                <a:spcPts val="0"/>
              </a:spcBef>
              <a:spcAft>
                <a:spcPts val="0"/>
              </a:spcAft>
              <a:buNone/>
              <a:defRPr sz="6700">
                <a:solidFill>
                  <a:schemeClr val="dk1"/>
                </a:solidFill>
                <a:latin typeface="Arial"/>
                <a:ea typeface="Arial"/>
                <a:cs typeface="Arial"/>
                <a:sym typeface="Arial"/>
              </a:defRPr>
            </a:lvl8pPr>
            <a:lvl9pPr marL="0" lvl="8" indent="0" algn="r">
              <a:spcBef>
                <a:spcPts val="0"/>
              </a:spcBef>
              <a:spcAft>
                <a:spcPts val="0"/>
              </a:spcAft>
              <a:buNone/>
              <a:defRPr sz="6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3290888" y="2765425"/>
            <a:ext cx="37309425" cy="5181600"/>
          </a:xfrm>
          <a:prstGeom prst="rect">
            <a:avLst/>
          </a:prstGeom>
          <a:noFill/>
          <a:ln>
            <a:noFill/>
          </a:ln>
        </p:spPr>
        <p:txBody>
          <a:bodyPr spcFirstLastPara="1" wrap="square" lIns="438900" tIns="219450" rIns="438900" bIns="219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Arial"/>
                <a:ea typeface="Arial"/>
                <a:cs typeface="Arial"/>
                <a:sym typeface="Arial"/>
              </a:defRPr>
            </a:lvl1pPr>
            <a:lvl2pPr marL="0" lvl="1" indent="0" algn="r">
              <a:spcBef>
                <a:spcPts val="0"/>
              </a:spcBef>
              <a:spcAft>
                <a:spcPts val="0"/>
              </a:spcAft>
              <a:buNone/>
              <a:defRPr sz="6700">
                <a:solidFill>
                  <a:schemeClr val="dk1"/>
                </a:solidFill>
                <a:latin typeface="Arial"/>
                <a:ea typeface="Arial"/>
                <a:cs typeface="Arial"/>
                <a:sym typeface="Arial"/>
              </a:defRPr>
            </a:lvl2pPr>
            <a:lvl3pPr marL="0" lvl="2" indent="0" algn="r">
              <a:spcBef>
                <a:spcPts val="0"/>
              </a:spcBef>
              <a:spcAft>
                <a:spcPts val="0"/>
              </a:spcAft>
              <a:buNone/>
              <a:defRPr sz="6700">
                <a:solidFill>
                  <a:schemeClr val="dk1"/>
                </a:solidFill>
                <a:latin typeface="Arial"/>
                <a:ea typeface="Arial"/>
                <a:cs typeface="Arial"/>
                <a:sym typeface="Arial"/>
              </a:defRPr>
            </a:lvl3pPr>
            <a:lvl4pPr marL="0" lvl="3" indent="0" algn="r">
              <a:spcBef>
                <a:spcPts val="0"/>
              </a:spcBef>
              <a:spcAft>
                <a:spcPts val="0"/>
              </a:spcAft>
              <a:buNone/>
              <a:defRPr sz="6700">
                <a:solidFill>
                  <a:schemeClr val="dk1"/>
                </a:solidFill>
                <a:latin typeface="Arial"/>
                <a:ea typeface="Arial"/>
                <a:cs typeface="Arial"/>
                <a:sym typeface="Arial"/>
              </a:defRPr>
            </a:lvl4pPr>
            <a:lvl5pPr marL="0" lvl="4" indent="0" algn="r">
              <a:spcBef>
                <a:spcPts val="0"/>
              </a:spcBef>
              <a:spcAft>
                <a:spcPts val="0"/>
              </a:spcAft>
              <a:buNone/>
              <a:defRPr sz="6700">
                <a:solidFill>
                  <a:schemeClr val="dk1"/>
                </a:solidFill>
                <a:latin typeface="Arial"/>
                <a:ea typeface="Arial"/>
                <a:cs typeface="Arial"/>
                <a:sym typeface="Arial"/>
              </a:defRPr>
            </a:lvl5pPr>
            <a:lvl6pPr marL="0" lvl="5" indent="0" algn="r">
              <a:spcBef>
                <a:spcPts val="0"/>
              </a:spcBef>
              <a:spcAft>
                <a:spcPts val="0"/>
              </a:spcAft>
              <a:buNone/>
              <a:defRPr sz="6700">
                <a:solidFill>
                  <a:schemeClr val="dk1"/>
                </a:solidFill>
                <a:latin typeface="Arial"/>
                <a:ea typeface="Arial"/>
                <a:cs typeface="Arial"/>
                <a:sym typeface="Arial"/>
              </a:defRPr>
            </a:lvl6pPr>
            <a:lvl7pPr marL="0" lvl="6" indent="0" algn="r">
              <a:spcBef>
                <a:spcPts val="0"/>
              </a:spcBef>
              <a:spcAft>
                <a:spcPts val="0"/>
              </a:spcAft>
              <a:buNone/>
              <a:defRPr sz="6700">
                <a:solidFill>
                  <a:schemeClr val="dk1"/>
                </a:solidFill>
                <a:latin typeface="Arial"/>
                <a:ea typeface="Arial"/>
                <a:cs typeface="Arial"/>
                <a:sym typeface="Arial"/>
              </a:defRPr>
            </a:lvl7pPr>
            <a:lvl8pPr marL="0" lvl="7" indent="0" algn="r">
              <a:spcBef>
                <a:spcPts val="0"/>
              </a:spcBef>
              <a:spcAft>
                <a:spcPts val="0"/>
              </a:spcAft>
              <a:buNone/>
              <a:defRPr sz="6700">
                <a:solidFill>
                  <a:schemeClr val="dk1"/>
                </a:solidFill>
                <a:latin typeface="Arial"/>
                <a:ea typeface="Arial"/>
                <a:cs typeface="Arial"/>
                <a:sym typeface="Arial"/>
              </a:defRPr>
            </a:lvl8pPr>
            <a:lvl9pPr marL="0" lvl="8" indent="0" algn="r">
              <a:spcBef>
                <a:spcPts val="0"/>
              </a:spcBef>
              <a:spcAft>
                <a:spcPts val="0"/>
              </a:spcAft>
              <a:buNone/>
              <a:defRPr sz="6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Arial"/>
                <a:ea typeface="Arial"/>
                <a:cs typeface="Arial"/>
                <a:sym typeface="Arial"/>
              </a:defRPr>
            </a:lvl1pPr>
            <a:lvl2pPr marL="0" lvl="1" indent="0" algn="r">
              <a:spcBef>
                <a:spcPts val="0"/>
              </a:spcBef>
              <a:spcAft>
                <a:spcPts val="0"/>
              </a:spcAft>
              <a:buNone/>
              <a:defRPr sz="6700">
                <a:solidFill>
                  <a:schemeClr val="dk1"/>
                </a:solidFill>
                <a:latin typeface="Arial"/>
                <a:ea typeface="Arial"/>
                <a:cs typeface="Arial"/>
                <a:sym typeface="Arial"/>
              </a:defRPr>
            </a:lvl2pPr>
            <a:lvl3pPr marL="0" lvl="2" indent="0" algn="r">
              <a:spcBef>
                <a:spcPts val="0"/>
              </a:spcBef>
              <a:spcAft>
                <a:spcPts val="0"/>
              </a:spcAft>
              <a:buNone/>
              <a:defRPr sz="6700">
                <a:solidFill>
                  <a:schemeClr val="dk1"/>
                </a:solidFill>
                <a:latin typeface="Arial"/>
                <a:ea typeface="Arial"/>
                <a:cs typeface="Arial"/>
                <a:sym typeface="Arial"/>
              </a:defRPr>
            </a:lvl3pPr>
            <a:lvl4pPr marL="0" lvl="3" indent="0" algn="r">
              <a:spcBef>
                <a:spcPts val="0"/>
              </a:spcBef>
              <a:spcAft>
                <a:spcPts val="0"/>
              </a:spcAft>
              <a:buNone/>
              <a:defRPr sz="6700">
                <a:solidFill>
                  <a:schemeClr val="dk1"/>
                </a:solidFill>
                <a:latin typeface="Arial"/>
                <a:ea typeface="Arial"/>
                <a:cs typeface="Arial"/>
                <a:sym typeface="Arial"/>
              </a:defRPr>
            </a:lvl4pPr>
            <a:lvl5pPr marL="0" lvl="4" indent="0" algn="r">
              <a:spcBef>
                <a:spcPts val="0"/>
              </a:spcBef>
              <a:spcAft>
                <a:spcPts val="0"/>
              </a:spcAft>
              <a:buNone/>
              <a:defRPr sz="6700">
                <a:solidFill>
                  <a:schemeClr val="dk1"/>
                </a:solidFill>
                <a:latin typeface="Arial"/>
                <a:ea typeface="Arial"/>
                <a:cs typeface="Arial"/>
                <a:sym typeface="Arial"/>
              </a:defRPr>
            </a:lvl5pPr>
            <a:lvl6pPr marL="0" lvl="5" indent="0" algn="r">
              <a:spcBef>
                <a:spcPts val="0"/>
              </a:spcBef>
              <a:spcAft>
                <a:spcPts val="0"/>
              </a:spcAft>
              <a:buNone/>
              <a:defRPr sz="6700">
                <a:solidFill>
                  <a:schemeClr val="dk1"/>
                </a:solidFill>
                <a:latin typeface="Arial"/>
                <a:ea typeface="Arial"/>
                <a:cs typeface="Arial"/>
                <a:sym typeface="Arial"/>
              </a:defRPr>
            </a:lvl6pPr>
            <a:lvl7pPr marL="0" lvl="6" indent="0" algn="r">
              <a:spcBef>
                <a:spcPts val="0"/>
              </a:spcBef>
              <a:spcAft>
                <a:spcPts val="0"/>
              </a:spcAft>
              <a:buNone/>
              <a:defRPr sz="6700">
                <a:solidFill>
                  <a:schemeClr val="dk1"/>
                </a:solidFill>
                <a:latin typeface="Arial"/>
                <a:ea typeface="Arial"/>
                <a:cs typeface="Arial"/>
                <a:sym typeface="Arial"/>
              </a:defRPr>
            </a:lvl7pPr>
            <a:lvl8pPr marL="0" lvl="7" indent="0" algn="r">
              <a:spcBef>
                <a:spcPts val="0"/>
              </a:spcBef>
              <a:spcAft>
                <a:spcPts val="0"/>
              </a:spcAft>
              <a:buNone/>
              <a:defRPr sz="6700">
                <a:solidFill>
                  <a:schemeClr val="dk1"/>
                </a:solidFill>
                <a:latin typeface="Arial"/>
                <a:ea typeface="Arial"/>
                <a:cs typeface="Arial"/>
                <a:sym typeface="Arial"/>
              </a:defRPr>
            </a:lvl8pPr>
            <a:lvl9pPr marL="0" lvl="8" indent="0" algn="r">
              <a:spcBef>
                <a:spcPts val="0"/>
              </a:spcBef>
              <a:spcAft>
                <a:spcPts val="0"/>
              </a:spcAft>
              <a:buNone/>
              <a:defRPr sz="6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022600" y="2073275"/>
            <a:ext cx="14157325" cy="7253288"/>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8659475" y="4476750"/>
            <a:ext cx="22220238" cy="22093238"/>
          </a:xfrm>
          <a:prstGeom prst="rect">
            <a:avLst/>
          </a:prstGeom>
          <a:noFill/>
          <a:ln>
            <a:noFill/>
          </a:ln>
        </p:spPr>
        <p:txBody>
          <a:bodyPr spcFirstLastPara="1" wrap="square" lIns="438900" tIns="219450" rIns="438900" bIns="21945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3022600" y="9326563"/>
            <a:ext cx="14157325" cy="17279937"/>
          </a:xfrm>
          <a:prstGeom prst="rect">
            <a:avLst/>
          </a:prstGeom>
          <a:noFill/>
          <a:ln>
            <a:noFill/>
          </a:ln>
        </p:spPr>
        <p:txBody>
          <a:bodyPr spcFirstLastPara="1" wrap="square" lIns="438900" tIns="219450" rIns="438900" bIns="21945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Arial"/>
                <a:ea typeface="Arial"/>
                <a:cs typeface="Arial"/>
                <a:sym typeface="Arial"/>
              </a:defRPr>
            </a:lvl1pPr>
            <a:lvl2pPr marL="0" lvl="1" indent="0" algn="r">
              <a:spcBef>
                <a:spcPts val="0"/>
              </a:spcBef>
              <a:spcAft>
                <a:spcPts val="0"/>
              </a:spcAft>
              <a:buNone/>
              <a:defRPr sz="6700">
                <a:solidFill>
                  <a:schemeClr val="dk1"/>
                </a:solidFill>
                <a:latin typeface="Arial"/>
                <a:ea typeface="Arial"/>
                <a:cs typeface="Arial"/>
                <a:sym typeface="Arial"/>
              </a:defRPr>
            </a:lvl2pPr>
            <a:lvl3pPr marL="0" lvl="2" indent="0" algn="r">
              <a:spcBef>
                <a:spcPts val="0"/>
              </a:spcBef>
              <a:spcAft>
                <a:spcPts val="0"/>
              </a:spcAft>
              <a:buNone/>
              <a:defRPr sz="6700">
                <a:solidFill>
                  <a:schemeClr val="dk1"/>
                </a:solidFill>
                <a:latin typeface="Arial"/>
                <a:ea typeface="Arial"/>
                <a:cs typeface="Arial"/>
                <a:sym typeface="Arial"/>
              </a:defRPr>
            </a:lvl3pPr>
            <a:lvl4pPr marL="0" lvl="3" indent="0" algn="r">
              <a:spcBef>
                <a:spcPts val="0"/>
              </a:spcBef>
              <a:spcAft>
                <a:spcPts val="0"/>
              </a:spcAft>
              <a:buNone/>
              <a:defRPr sz="6700">
                <a:solidFill>
                  <a:schemeClr val="dk1"/>
                </a:solidFill>
                <a:latin typeface="Arial"/>
                <a:ea typeface="Arial"/>
                <a:cs typeface="Arial"/>
                <a:sym typeface="Arial"/>
              </a:defRPr>
            </a:lvl4pPr>
            <a:lvl5pPr marL="0" lvl="4" indent="0" algn="r">
              <a:spcBef>
                <a:spcPts val="0"/>
              </a:spcBef>
              <a:spcAft>
                <a:spcPts val="0"/>
              </a:spcAft>
              <a:buNone/>
              <a:defRPr sz="6700">
                <a:solidFill>
                  <a:schemeClr val="dk1"/>
                </a:solidFill>
                <a:latin typeface="Arial"/>
                <a:ea typeface="Arial"/>
                <a:cs typeface="Arial"/>
                <a:sym typeface="Arial"/>
              </a:defRPr>
            </a:lvl5pPr>
            <a:lvl6pPr marL="0" lvl="5" indent="0" algn="r">
              <a:spcBef>
                <a:spcPts val="0"/>
              </a:spcBef>
              <a:spcAft>
                <a:spcPts val="0"/>
              </a:spcAft>
              <a:buNone/>
              <a:defRPr sz="6700">
                <a:solidFill>
                  <a:schemeClr val="dk1"/>
                </a:solidFill>
                <a:latin typeface="Arial"/>
                <a:ea typeface="Arial"/>
                <a:cs typeface="Arial"/>
                <a:sym typeface="Arial"/>
              </a:defRPr>
            </a:lvl6pPr>
            <a:lvl7pPr marL="0" lvl="6" indent="0" algn="r">
              <a:spcBef>
                <a:spcPts val="0"/>
              </a:spcBef>
              <a:spcAft>
                <a:spcPts val="0"/>
              </a:spcAft>
              <a:buNone/>
              <a:defRPr sz="6700">
                <a:solidFill>
                  <a:schemeClr val="dk1"/>
                </a:solidFill>
                <a:latin typeface="Arial"/>
                <a:ea typeface="Arial"/>
                <a:cs typeface="Arial"/>
                <a:sym typeface="Arial"/>
              </a:defRPr>
            </a:lvl7pPr>
            <a:lvl8pPr marL="0" lvl="7" indent="0" algn="r">
              <a:spcBef>
                <a:spcPts val="0"/>
              </a:spcBef>
              <a:spcAft>
                <a:spcPts val="0"/>
              </a:spcAft>
              <a:buNone/>
              <a:defRPr sz="6700">
                <a:solidFill>
                  <a:schemeClr val="dk1"/>
                </a:solidFill>
                <a:latin typeface="Arial"/>
                <a:ea typeface="Arial"/>
                <a:cs typeface="Arial"/>
                <a:sym typeface="Arial"/>
              </a:defRPr>
            </a:lvl8pPr>
            <a:lvl9pPr marL="0" lvl="8" indent="0" algn="r">
              <a:spcBef>
                <a:spcPts val="0"/>
              </a:spcBef>
              <a:spcAft>
                <a:spcPts val="0"/>
              </a:spcAft>
              <a:buNone/>
              <a:defRPr sz="6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3022600" y="2073275"/>
            <a:ext cx="14157325" cy="7253288"/>
          </a:xfrm>
          <a:prstGeom prst="rect">
            <a:avLst/>
          </a:prstGeom>
          <a:noFill/>
          <a:ln>
            <a:noFill/>
          </a:ln>
        </p:spPr>
        <p:txBody>
          <a:bodyPr spcFirstLastPara="1" wrap="square" lIns="438900" tIns="219450" rIns="438900" bIns="21945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8659475" y="4476750"/>
            <a:ext cx="22220238" cy="22093238"/>
          </a:xfrm>
          <a:prstGeom prst="rect">
            <a:avLst/>
          </a:prstGeom>
          <a:noFill/>
          <a:ln>
            <a:noFill/>
          </a:ln>
        </p:spPr>
      </p:sp>
      <p:sp>
        <p:nvSpPr>
          <p:cNvPr id="68" name="Google Shape;68;p10"/>
          <p:cNvSpPr txBox="1">
            <a:spLocks noGrp="1"/>
          </p:cNvSpPr>
          <p:nvPr>
            <p:ph type="body" idx="1"/>
          </p:nvPr>
        </p:nvSpPr>
        <p:spPr>
          <a:xfrm>
            <a:off x="3022600" y="9326563"/>
            <a:ext cx="14157325" cy="17279937"/>
          </a:xfrm>
          <a:prstGeom prst="rect">
            <a:avLst/>
          </a:prstGeom>
          <a:noFill/>
          <a:ln>
            <a:noFill/>
          </a:ln>
        </p:spPr>
        <p:txBody>
          <a:bodyPr spcFirstLastPara="1" wrap="square" lIns="438900" tIns="219450" rIns="438900" bIns="21945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lvl="0" indent="0" algn="r">
              <a:spcBef>
                <a:spcPts val="0"/>
              </a:spcBef>
              <a:spcAft>
                <a:spcPts val="0"/>
              </a:spcAft>
              <a:buNone/>
              <a:defRPr sz="6700">
                <a:solidFill>
                  <a:schemeClr val="dk1"/>
                </a:solidFill>
                <a:latin typeface="Arial"/>
                <a:ea typeface="Arial"/>
                <a:cs typeface="Arial"/>
                <a:sym typeface="Arial"/>
              </a:defRPr>
            </a:lvl1pPr>
            <a:lvl2pPr marL="0" lvl="1" indent="0" algn="r">
              <a:spcBef>
                <a:spcPts val="0"/>
              </a:spcBef>
              <a:spcAft>
                <a:spcPts val="0"/>
              </a:spcAft>
              <a:buNone/>
              <a:defRPr sz="6700">
                <a:solidFill>
                  <a:schemeClr val="dk1"/>
                </a:solidFill>
                <a:latin typeface="Arial"/>
                <a:ea typeface="Arial"/>
                <a:cs typeface="Arial"/>
                <a:sym typeface="Arial"/>
              </a:defRPr>
            </a:lvl2pPr>
            <a:lvl3pPr marL="0" lvl="2" indent="0" algn="r">
              <a:spcBef>
                <a:spcPts val="0"/>
              </a:spcBef>
              <a:spcAft>
                <a:spcPts val="0"/>
              </a:spcAft>
              <a:buNone/>
              <a:defRPr sz="6700">
                <a:solidFill>
                  <a:schemeClr val="dk1"/>
                </a:solidFill>
                <a:latin typeface="Arial"/>
                <a:ea typeface="Arial"/>
                <a:cs typeface="Arial"/>
                <a:sym typeface="Arial"/>
              </a:defRPr>
            </a:lvl3pPr>
            <a:lvl4pPr marL="0" lvl="3" indent="0" algn="r">
              <a:spcBef>
                <a:spcPts val="0"/>
              </a:spcBef>
              <a:spcAft>
                <a:spcPts val="0"/>
              </a:spcAft>
              <a:buNone/>
              <a:defRPr sz="6700">
                <a:solidFill>
                  <a:schemeClr val="dk1"/>
                </a:solidFill>
                <a:latin typeface="Arial"/>
                <a:ea typeface="Arial"/>
                <a:cs typeface="Arial"/>
                <a:sym typeface="Arial"/>
              </a:defRPr>
            </a:lvl4pPr>
            <a:lvl5pPr marL="0" lvl="4" indent="0" algn="r">
              <a:spcBef>
                <a:spcPts val="0"/>
              </a:spcBef>
              <a:spcAft>
                <a:spcPts val="0"/>
              </a:spcAft>
              <a:buNone/>
              <a:defRPr sz="6700">
                <a:solidFill>
                  <a:schemeClr val="dk1"/>
                </a:solidFill>
                <a:latin typeface="Arial"/>
                <a:ea typeface="Arial"/>
                <a:cs typeface="Arial"/>
                <a:sym typeface="Arial"/>
              </a:defRPr>
            </a:lvl5pPr>
            <a:lvl6pPr marL="0" lvl="5" indent="0" algn="r">
              <a:spcBef>
                <a:spcPts val="0"/>
              </a:spcBef>
              <a:spcAft>
                <a:spcPts val="0"/>
              </a:spcAft>
              <a:buNone/>
              <a:defRPr sz="6700">
                <a:solidFill>
                  <a:schemeClr val="dk1"/>
                </a:solidFill>
                <a:latin typeface="Arial"/>
                <a:ea typeface="Arial"/>
                <a:cs typeface="Arial"/>
                <a:sym typeface="Arial"/>
              </a:defRPr>
            </a:lvl6pPr>
            <a:lvl7pPr marL="0" lvl="6" indent="0" algn="r">
              <a:spcBef>
                <a:spcPts val="0"/>
              </a:spcBef>
              <a:spcAft>
                <a:spcPts val="0"/>
              </a:spcAft>
              <a:buNone/>
              <a:defRPr sz="6700">
                <a:solidFill>
                  <a:schemeClr val="dk1"/>
                </a:solidFill>
                <a:latin typeface="Arial"/>
                <a:ea typeface="Arial"/>
                <a:cs typeface="Arial"/>
                <a:sym typeface="Arial"/>
              </a:defRPr>
            </a:lvl7pPr>
            <a:lvl8pPr marL="0" lvl="7" indent="0" algn="r">
              <a:spcBef>
                <a:spcPts val="0"/>
              </a:spcBef>
              <a:spcAft>
                <a:spcPts val="0"/>
              </a:spcAft>
              <a:buNone/>
              <a:defRPr sz="6700">
                <a:solidFill>
                  <a:schemeClr val="dk1"/>
                </a:solidFill>
                <a:latin typeface="Arial"/>
                <a:ea typeface="Arial"/>
                <a:cs typeface="Arial"/>
                <a:sym typeface="Arial"/>
              </a:defRPr>
            </a:lvl8pPr>
            <a:lvl9pPr marL="0" lvl="8" indent="0" algn="r">
              <a:spcBef>
                <a:spcPts val="0"/>
              </a:spcBef>
              <a:spcAft>
                <a:spcPts val="0"/>
              </a:spcAft>
              <a:buNone/>
              <a:defRPr sz="6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A9B7"/>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290888" y="2765425"/>
            <a:ext cx="37309425" cy="5181600"/>
          </a:xfrm>
          <a:prstGeom prst="rect">
            <a:avLst/>
          </a:prstGeom>
          <a:noFill/>
          <a:ln>
            <a:noFill/>
          </a:ln>
        </p:spPr>
        <p:txBody>
          <a:bodyPr spcFirstLastPara="1" wrap="square" lIns="438900" tIns="219450" rIns="438900" bIns="219450" anchor="ctr" anchorCtr="0">
            <a:noAutofit/>
          </a:bodyPr>
          <a:lstStyle>
            <a:lvl1pPr marR="0" lvl="0" algn="ctr" rtl="0">
              <a:spcBef>
                <a:spcPts val="0"/>
              </a:spcBef>
              <a:spcAft>
                <a:spcPts val="0"/>
              </a:spcAft>
              <a:buSzPts val="1400"/>
              <a:buNone/>
              <a:defRPr sz="21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290888" y="8980488"/>
            <a:ext cx="37309425" cy="18654712"/>
          </a:xfrm>
          <a:prstGeom prst="rect">
            <a:avLst/>
          </a:prstGeom>
          <a:noFill/>
          <a:ln>
            <a:noFill/>
          </a:ln>
        </p:spPr>
        <p:txBody>
          <a:bodyPr spcFirstLastPara="1" wrap="square" lIns="438900" tIns="219450" rIns="438900" bIns="219450" anchor="t" anchorCtr="0">
            <a:noAutofit/>
          </a:bodyPr>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3290888" y="28325763"/>
            <a:ext cx="9144000" cy="2074862"/>
          </a:xfrm>
          <a:prstGeom prst="rect">
            <a:avLst/>
          </a:prstGeom>
          <a:noFill/>
          <a:ln>
            <a:noFill/>
          </a:ln>
        </p:spPr>
        <p:txBody>
          <a:bodyPr spcFirstLastPara="1" wrap="square" lIns="438900" tIns="219450" rIns="438900" bIns="219450" anchor="t" anchorCtr="0">
            <a:noAutofit/>
          </a:bodyPr>
          <a:lstStyle>
            <a:lvl1pPr marR="0" lvl="0" algn="l" rtl="0">
              <a:spcBef>
                <a:spcPts val="0"/>
              </a:spcBef>
              <a:spcAft>
                <a:spcPts val="0"/>
              </a:spcAft>
              <a:buSzPts val="1400"/>
              <a:buNone/>
              <a:defRPr sz="67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4997113" y="28325763"/>
            <a:ext cx="13896975" cy="2074862"/>
          </a:xfrm>
          <a:prstGeom prst="rect">
            <a:avLst/>
          </a:prstGeom>
          <a:noFill/>
          <a:ln>
            <a:noFill/>
          </a:ln>
        </p:spPr>
        <p:txBody>
          <a:bodyPr spcFirstLastPara="1" wrap="square" lIns="438900" tIns="219450" rIns="438900" bIns="219450" anchor="t" anchorCtr="0">
            <a:noAutofit/>
          </a:bodyPr>
          <a:lstStyle>
            <a:lvl1pPr marR="0" lvl="0" algn="ctr" rtl="0">
              <a:spcBef>
                <a:spcPts val="0"/>
              </a:spcBef>
              <a:spcAft>
                <a:spcPts val="0"/>
              </a:spcAft>
              <a:buSzPts val="1400"/>
              <a:buNone/>
              <a:defRPr sz="67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31456313" y="28325763"/>
            <a:ext cx="9144000" cy="2074862"/>
          </a:xfrm>
          <a:prstGeom prst="rect">
            <a:avLst/>
          </a:prstGeom>
          <a:noFill/>
          <a:ln>
            <a:noFill/>
          </a:ln>
        </p:spPr>
        <p:txBody>
          <a:bodyPr spcFirstLastPara="1" wrap="square" lIns="438900" tIns="219450" rIns="438900" bIns="219450" anchor="t" anchorCtr="0">
            <a:noAutofit/>
          </a:bodyPr>
          <a:lstStyle>
            <a:lvl1pPr marL="0" marR="0" lvl="0" indent="0" algn="r" rtl="0">
              <a:spcBef>
                <a:spcPts val="0"/>
              </a:spcBef>
              <a:spcAft>
                <a:spcPts val="0"/>
              </a:spcAft>
              <a:buNone/>
              <a:defRPr sz="67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67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67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67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67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67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67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67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6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3"/>
          <p:cNvSpPr txBox="1"/>
          <p:nvPr/>
        </p:nvSpPr>
        <p:spPr>
          <a:xfrm>
            <a:off x="1339850" y="706045"/>
            <a:ext cx="35053270" cy="3847167"/>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endParaRPr sz="8000" b="1" i="0" u="none" strike="noStrike" cap="none" dirty="0">
              <a:solidFill>
                <a:schemeClr val="lt1"/>
              </a:solidFill>
              <a:latin typeface="Tahoma"/>
              <a:ea typeface="Tahoma"/>
              <a:cs typeface="Tahoma"/>
              <a:sym typeface="Tahoma"/>
            </a:endParaRPr>
          </a:p>
          <a:p>
            <a:pPr marL="0" marR="0" lvl="0" indent="0" algn="ctr" rtl="0">
              <a:lnSpc>
                <a:spcPct val="50000"/>
              </a:lnSpc>
              <a:spcBef>
                <a:spcPts val="4800"/>
              </a:spcBef>
              <a:spcAft>
                <a:spcPts val="0"/>
              </a:spcAft>
              <a:buNone/>
            </a:pPr>
            <a:r>
              <a:rPr lang="en-US" sz="8800" b="1" dirty="0">
                <a:solidFill>
                  <a:schemeClr val="dk1"/>
                </a:solidFill>
              </a:rPr>
              <a:t>Fighting Malnutrition in Kenya</a:t>
            </a:r>
            <a:endParaRPr sz="8800" b="1" dirty="0"/>
          </a:p>
          <a:p>
            <a:pPr marL="0" marR="0" lvl="0" indent="0" algn="ctr" rtl="0">
              <a:lnSpc>
                <a:spcPct val="50000"/>
              </a:lnSpc>
              <a:spcBef>
                <a:spcPts val="3600"/>
              </a:spcBef>
              <a:spcAft>
                <a:spcPts val="0"/>
              </a:spcAft>
              <a:buNone/>
            </a:pPr>
            <a:r>
              <a:rPr lang="en-US" sz="6600" dirty="0">
                <a:solidFill>
                  <a:schemeClr val="dk1"/>
                </a:solidFill>
              </a:rPr>
              <a:t>Jessica Payton, Tara Ross, </a:t>
            </a:r>
            <a:r>
              <a:rPr lang="en-US" sz="6600" dirty="0" err="1">
                <a:solidFill>
                  <a:schemeClr val="dk1"/>
                </a:solidFill>
              </a:rPr>
              <a:t>Adalyne</a:t>
            </a:r>
            <a:r>
              <a:rPr lang="en-US" sz="6600" dirty="0">
                <a:solidFill>
                  <a:schemeClr val="dk1"/>
                </a:solidFill>
              </a:rPr>
              <a:t> Nehus</a:t>
            </a:r>
          </a:p>
          <a:p>
            <a:pPr marL="0" marR="0" lvl="0" indent="0" algn="ctr" rtl="0">
              <a:lnSpc>
                <a:spcPct val="50000"/>
              </a:lnSpc>
              <a:spcBef>
                <a:spcPts val="3600"/>
              </a:spcBef>
              <a:spcAft>
                <a:spcPts val="0"/>
              </a:spcAft>
              <a:buNone/>
            </a:pPr>
            <a:r>
              <a:rPr lang="en-US" sz="4800" b="0" i="0" u="none" strike="noStrike" cap="none" dirty="0">
                <a:solidFill>
                  <a:schemeClr val="dk1"/>
                </a:solidFill>
                <a:latin typeface="Arial"/>
                <a:ea typeface="Arial"/>
                <a:cs typeface="Arial"/>
                <a:sym typeface="Arial"/>
              </a:rPr>
              <a:t>Arkansas Tech University, Department of Agriculture and Tourism</a:t>
            </a:r>
            <a:endParaRPr sz="4800" b="0" i="0" u="none" strike="noStrike" cap="none" dirty="0">
              <a:solidFill>
                <a:schemeClr val="dk1"/>
              </a:solidFill>
              <a:latin typeface="Arial"/>
              <a:ea typeface="Arial"/>
              <a:cs typeface="Arial"/>
              <a:sym typeface="Arial"/>
            </a:endParaRPr>
          </a:p>
        </p:txBody>
      </p:sp>
      <p:sp>
        <p:nvSpPr>
          <p:cNvPr id="90" name="Google Shape;90;p13"/>
          <p:cNvSpPr/>
          <p:nvPr/>
        </p:nvSpPr>
        <p:spPr>
          <a:xfrm>
            <a:off x="921627" y="5547072"/>
            <a:ext cx="13564066" cy="10368485"/>
          </a:xfrm>
          <a:prstGeom prst="rect">
            <a:avLst/>
          </a:prstGeom>
          <a:solidFill>
            <a:schemeClr val="bg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b="0" i="0" u="none" strike="noStrike" cap="none" dirty="0">
              <a:solidFill>
                <a:schemeClr val="dk1"/>
              </a:solidFill>
              <a:latin typeface="Arial"/>
              <a:ea typeface="Arial"/>
              <a:cs typeface="Arial"/>
              <a:sym typeface="Arial"/>
            </a:endParaRPr>
          </a:p>
        </p:txBody>
      </p:sp>
      <p:sp>
        <p:nvSpPr>
          <p:cNvPr id="91" name="Google Shape;91;p13"/>
          <p:cNvSpPr/>
          <p:nvPr/>
        </p:nvSpPr>
        <p:spPr>
          <a:xfrm>
            <a:off x="921627" y="16529284"/>
            <a:ext cx="13545461" cy="3926300"/>
          </a:xfrm>
          <a:prstGeom prst="rect">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b="0" i="0" u="none" strike="noStrike" cap="none">
              <a:solidFill>
                <a:schemeClr val="dk1"/>
              </a:solidFill>
              <a:latin typeface="Arial"/>
              <a:ea typeface="Arial"/>
              <a:cs typeface="Arial"/>
              <a:sym typeface="Arial"/>
            </a:endParaRPr>
          </a:p>
        </p:txBody>
      </p:sp>
      <p:cxnSp>
        <p:nvCxnSpPr>
          <p:cNvPr id="92" name="Google Shape;92;p13"/>
          <p:cNvCxnSpPr/>
          <p:nvPr/>
        </p:nvCxnSpPr>
        <p:spPr>
          <a:xfrm>
            <a:off x="-10319" y="4879725"/>
            <a:ext cx="43891200" cy="0"/>
          </a:xfrm>
          <a:prstGeom prst="straightConnector1">
            <a:avLst/>
          </a:prstGeom>
          <a:noFill/>
          <a:ln w="317500" cap="flat" cmpd="sng">
            <a:solidFill>
              <a:srgbClr val="FFE343"/>
            </a:solidFill>
            <a:prstDash val="solid"/>
            <a:round/>
            <a:headEnd type="none" w="med" len="med"/>
            <a:tailEnd type="none" w="med" len="med"/>
          </a:ln>
        </p:spPr>
      </p:cxnSp>
      <p:sp>
        <p:nvSpPr>
          <p:cNvPr id="94" name="Google Shape;94;p13"/>
          <p:cNvSpPr txBox="1"/>
          <p:nvPr/>
        </p:nvSpPr>
        <p:spPr>
          <a:xfrm>
            <a:off x="1149105" y="6768532"/>
            <a:ext cx="12800012" cy="8956258"/>
          </a:xfrm>
          <a:prstGeom prst="rect">
            <a:avLst/>
          </a:prstGeom>
          <a:solidFill>
            <a:schemeClr val="bg1"/>
          </a:solidFill>
          <a:ln>
            <a:noFill/>
          </a:ln>
        </p:spPr>
        <p:txBody>
          <a:bodyPr spcFirstLastPara="1" wrap="square" lIns="91425" tIns="45700" rIns="91425" bIns="45700" anchor="t" anchorCtr="0">
            <a:spAutoFit/>
          </a:bodyPr>
          <a:lstStyle/>
          <a:p>
            <a:pPr marL="571500" marR="0" lvl="0" indent="-571500" algn="l" rtl="0">
              <a:spcBef>
                <a:spcPts val="0"/>
              </a:spcBef>
              <a:spcAft>
                <a:spcPts val="0"/>
              </a:spcAft>
              <a:buFont typeface="Arial" panose="020B0604020202020204" pitchFamily="34" charset="0"/>
              <a:buChar char="•"/>
            </a:pPr>
            <a:r>
              <a:rPr lang="en-US" sz="3600" b="0" i="0" u="none" strike="noStrike" cap="none" dirty="0">
                <a:solidFill>
                  <a:schemeClr val="dk1"/>
                </a:solidFill>
                <a:latin typeface="Arial"/>
                <a:ea typeface="Arial"/>
                <a:cs typeface="Arial"/>
                <a:sym typeface="Arial"/>
              </a:rPr>
              <a:t>Malnutrition affects everyone differently, but a few major characteristics include severe weight loss, reduced muscle mass, swelling and inflammation, and an increased risk of disease or infection.​</a:t>
            </a:r>
            <a:endParaRPr sz="2000" dirty="0"/>
          </a:p>
          <a:p>
            <a:pPr marL="0" marR="0" lvl="0" indent="0" algn="l" rtl="0">
              <a:spcBef>
                <a:spcPts val="0"/>
              </a:spcBef>
              <a:spcAft>
                <a:spcPts val="0"/>
              </a:spcAft>
              <a:buNone/>
            </a:pPr>
            <a:endParaRPr sz="3600" dirty="0">
              <a:solidFill>
                <a:schemeClr val="dk1"/>
              </a:solidFill>
              <a:latin typeface="Arial"/>
              <a:ea typeface="Arial"/>
              <a:cs typeface="Arial"/>
              <a:sym typeface="Arial"/>
            </a:endParaRPr>
          </a:p>
          <a:p>
            <a:pPr marL="571500" marR="0" lvl="0" indent="-571500" algn="l" rtl="0">
              <a:spcBef>
                <a:spcPts val="0"/>
              </a:spcBef>
              <a:spcAft>
                <a:spcPts val="0"/>
              </a:spcAft>
              <a:buFont typeface="Arial" panose="020B0604020202020204" pitchFamily="34" charset="0"/>
              <a:buChar char="•"/>
            </a:pPr>
            <a:r>
              <a:rPr lang="en-US" sz="3600" dirty="0">
                <a:solidFill>
                  <a:schemeClr val="dk1"/>
                </a:solidFill>
                <a:latin typeface="Arial"/>
                <a:ea typeface="Arial"/>
                <a:cs typeface="Arial"/>
                <a:sym typeface="Arial"/>
              </a:rPr>
              <a:t>There are multiple factors contributing to Kenya’s malnutrition issue, such as poverty, general lack of information, and political/economic conflicts, but we will be primarily focused on the severe drought that they are experiencing.​</a:t>
            </a:r>
            <a:endParaRPr sz="2000" dirty="0"/>
          </a:p>
          <a:p>
            <a:pPr marL="571500" marR="0" lvl="0" indent="-571500" algn="l" rtl="0">
              <a:spcBef>
                <a:spcPts val="0"/>
              </a:spcBef>
              <a:spcAft>
                <a:spcPts val="0"/>
              </a:spcAft>
              <a:buFont typeface="Arial" panose="020B0604020202020204" pitchFamily="34" charset="0"/>
              <a:buChar char="•"/>
            </a:pPr>
            <a:endParaRPr sz="3600" dirty="0">
              <a:solidFill>
                <a:schemeClr val="dk1"/>
              </a:solidFill>
              <a:latin typeface="Arial"/>
              <a:ea typeface="Arial"/>
              <a:cs typeface="Arial"/>
              <a:sym typeface="Arial"/>
            </a:endParaRPr>
          </a:p>
          <a:p>
            <a:pPr marL="571500" marR="0" lvl="0" indent="-571500" algn="l" rtl="0">
              <a:spcBef>
                <a:spcPts val="0"/>
              </a:spcBef>
              <a:spcAft>
                <a:spcPts val="0"/>
              </a:spcAft>
              <a:buFont typeface="Arial" panose="020B0604020202020204" pitchFamily="34" charset="0"/>
              <a:buChar char="•"/>
            </a:pPr>
            <a:r>
              <a:rPr lang="en-US" sz="3600" dirty="0">
                <a:solidFill>
                  <a:schemeClr val="dk1"/>
                </a:solidFill>
                <a:latin typeface="Arial"/>
                <a:ea typeface="Arial"/>
                <a:cs typeface="Arial"/>
                <a:sym typeface="Arial"/>
              </a:rPr>
              <a:t>A few methods of conversation that may aid in Kenya’s malnutrition problem are nutrient fortification/supplementation, improvements in agricultural systems and nutrient diversity, and community implementations to enforce the access to proper nutrition. </a:t>
            </a:r>
            <a:endParaRPr sz="2000" dirty="0"/>
          </a:p>
        </p:txBody>
      </p:sp>
      <p:sp>
        <p:nvSpPr>
          <p:cNvPr id="95" name="Google Shape;95;p13"/>
          <p:cNvSpPr txBox="1"/>
          <p:nvPr/>
        </p:nvSpPr>
        <p:spPr>
          <a:xfrm>
            <a:off x="18364200" y="22529800"/>
            <a:ext cx="44704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96" name="Google Shape;96;p13"/>
          <p:cNvSpPr txBox="1"/>
          <p:nvPr/>
        </p:nvSpPr>
        <p:spPr>
          <a:xfrm>
            <a:off x="16332200" y="24358600"/>
            <a:ext cx="66548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97" name="Google Shape;97;p13"/>
          <p:cNvSpPr txBox="1"/>
          <p:nvPr/>
        </p:nvSpPr>
        <p:spPr>
          <a:xfrm>
            <a:off x="16306800" y="24739600"/>
            <a:ext cx="5181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98" name="Google Shape;98;p13"/>
          <p:cNvSpPr txBox="1"/>
          <p:nvPr/>
        </p:nvSpPr>
        <p:spPr>
          <a:xfrm>
            <a:off x="16451263" y="21475700"/>
            <a:ext cx="12199937"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99" name="Google Shape;99;p13"/>
          <p:cNvSpPr txBox="1"/>
          <p:nvPr/>
        </p:nvSpPr>
        <p:spPr>
          <a:xfrm>
            <a:off x="29667200" y="29565600"/>
            <a:ext cx="13843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Special Thanks to our Project Sponsors: </a:t>
            </a:r>
            <a:endParaRPr/>
          </a:p>
        </p:txBody>
      </p:sp>
      <p:pic>
        <p:nvPicPr>
          <p:cNvPr id="100" name="Google Shape;100;p13" descr="Logo, company name  Description automatically generated"/>
          <p:cNvPicPr preferRelativeResize="0"/>
          <p:nvPr/>
        </p:nvPicPr>
        <p:blipFill rotWithShape="1">
          <a:blip r:embed="rId3">
            <a:alphaModFix/>
          </a:blip>
          <a:srcRect/>
          <a:stretch/>
        </p:blipFill>
        <p:spPr>
          <a:xfrm>
            <a:off x="35680033" y="272199"/>
            <a:ext cx="6623667" cy="5113938"/>
          </a:xfrm>
          <a:prstGeom prst="rect">
            <a:avLst/>
          </a:prstGeom>
          <a:noFill/>
          <a:ln>
            <a:noFill/>
          </a:ln>
        </p:spPr>
      </p:pic>
      <p:sp>
        <p:nvSpPr>
          <p:cNvPr id="101" name="Google Shape;101;p13"/>
          <p:cNvSpPr txBox="1"/>
          <p:nvPr/>
        </p:nvSpPr>
        <p:spPr>
          <a:xfrm>
            <a:off x="1149106" y="5913078"/>
            <a:ext cx="11499850" cy="641350"/>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1" u="sng">
                <a:solidFill>
                  <a:srgbClr val="0F6200"/>
                </a:solidFill>
                <a:latin typeface="Tahoma"/>
                <a:ea typeface="Tahoma"/>
                <a:cs typeface="Tahoma"/>
                <a:sym typeface="Tahoma"/>
              </a:rPr>
              <a:t>Introduction </a:t>
            </a:r>
            <a:endParaRPr/>
          </a:p>
        </p:txBody>
      </p:sp>
      <p:sp>
        <p:nvSpPr>
          <p:cNvPr id="102" name="Google Shape;102;p13"/>
          <p:cNvSpPr/>
          <p:nvPr/>
        </p:nvSpPr>
        <p:spPr>
          <a:xfrm>
            <a:off x="923584" y="21069311"/>
            <a:ext cx="13543504" cy="9153897"/>
          </a:xfrm>
          <a:prstGeom prst="rect">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chemeClr val="dk1"/>
              </a:solidFill>
              <a:latin typeface="Arial"/>
              <a:ea typeface="Arial"/>
              <a:cs typeface="Arial"/>
              <a:sym typeface="Arial"/>
            </a:endParaRPr>
          </a:p>
        </p:txBody>
      </p:sp>
      <p:sp>
        <p:nvSpPr>
          <p:cNvPr id="103" name="Google Shape;103;p13"/>
          <p:cNvSpPr txBox="1"/>
          <p:nvPr/>
        </p:nvSpPr>
        <p:spPr>
          <a:xfrm>
            <a:off x="1046331" y="16722025"/>
            <a:ext cx="1149985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1" u="sng">
                <a:solidFill>
                  <a:srgbClr val="0F6200"/>
                </a:solidFill>
                <a:latin typeface="Tahoma"/>
                <a:ea typeface="Tahoma"/>
                <a:cs typeface="Tahoma"/>
                <a:sym typeface="Tahoma"/>
              </a:rPr>
              <a:t>Research Purpose and/or Question(s)</a:t>
            </a:r>
            <a:endParaRPr/>
          </a:p>
        </p:txBody>
      </p:sp>
      <p:sp>
        <p:nvSpPr>
          <p:cNvPr id="105" name="Google Shape;105;p13"/>
          <p:cNvSpPr txBox="1"/>
          <p:nvPr/>
        </p:nvSpPr>
        <p:spPr>
          <a:xfrm>
            <a:off x="1149106" y="21253458"/>
            <a:ext cx="1149985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1" u="sng">
                <a:solidFill>
                  <a:srgbClr val="0F6200"/>
                </a:solidFill>
                <a:latin typeface="Tahoma"/>
                <a:ea typeface="Tahoma"/>
                <a:cs typeface="Tahoma"/>
                <a:sym typeface="Tahoma"/>
              </a:rPr>
              <a:t>Method / Data Source(s)</a:t>
            </a:r>
            <a:endParaRPr/>
          </a:p>
        </p:txBody>
      </p:sp>
      <p:sp>
        <p:nvSpPr>
          <p:cNvPr id="106" name="Google Shape;106;p13"/>
          <p:cNvSpPr/>
          <p:nvPr/>
        </p:nvSpPr>
        <p:spPr>
          <a:xfrm>
            <a:off x="15294413" y="5547072"/>
            <a:ext cx="13564066" cy="8090581"/>
          </a:xfrm>
          <a:prstGeom prst="rect">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chemeClr val="dk1"/>
              </a:solidFill>
              <a:latin typeface="Arial"/>
              <a:ea typeface="Arial"/>
              <a:cs typeface="Arial"/>
              <a:sym typeface="Arial"/>
            </a:endParaRPr>
          </a:p>
        </p:txBody>
      </p:sp>
      <p:sp>
        <p:nvSpPr>
          <p:cNvPr id="107" name="Google Shape;107;p13"/>
          <p:cNvSpPr txBox="1"/>
          <p:nvPr/>
        </p:nvSpPr>
        <p:spPr>
          <a:xfrm>
            <a:off x="15858647" y="5755553"/>
            <a:ext cx="11499850" cy="646290"/>
          </a:xfrm>
          <a:prstGeom prst="rect">
            <a:avLst/>
          </a:prstGeom>
          <a:noFill/>
          <a:ln>
            <a:noFill/>
          </a:ln>
        </p:spPr>
        <p:txBody>
          <a:bodyPr spcFirstLastPara="1" wrap="square" lIns="91425" tIns="45700" rIns="91425" bIns="45700" anchor="t" anchorCtr="0">
            <a:spAutoFit/>
          </a:bodyPr>
          <a:lstStyle/>
          <a:p>
            <a:r>
              <a:rPr lang="en-US" sz="3600" b="1" i="1" u="sng" dirty="0">
                <a:solidFill>
                  <a:srgbClr val="0F6200"/>
                </a:solidFill>
                <a:latin typeface="Tahoma"/>
                <a:ea typeface="Tahoma"/>
                <a:cs typeface="Tahoma"/>
                <a:sym typeface="Tahoma"/>
              </a:rPr>
              <a:t>Analysis </a:t>
            </a:r>
            <a:endParaRPr lang="en-US" dirty="0">
              <a:ea typeface="Tahoma"/>
              <a:sym typeface="Tahoma"/>
            </a:endParaRPr>
          </a:p>
        </p:txBody>
      </p:sp>
      <p:sp>
        <p:nvSpPr>
          <p:cNvPr id="108" name="Google Shape;108;p13"/>
          <p:cNvSpPr txBox="1"/>
          <p:nvPr/>
        </p:nvSpPr>
        <p:spPr>
          <a:xfrm>
            <a:off x="15738475" y="14150025"/>
            <a:ext cx="1149985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1" u="sng">
                <a:solidFill>
                  <a:srgbClr val="0F6200"/>
                </a:solidFill>
                <a:latin typeface="Tahoma"/>
                <a:ea typeface="Tahoma"/>
                <a:cs typeface="Tahoma"/>
                <a:sym typeface="Tahoma"/>
              </a:rPr>
              <a:t>Findings/Results </a:t>
            </a:r>
            <a:endParaRPr/>
          </a:p>
        </p:txBody>
      </p:sp>
      <p:sp>
        <p:nvSpPr>
          <p:cNvPr id="109" name="Google Shape;109;p13"/>
          <p:cNvSpPr txBox="1"/>
          <p:nvPr/>
        </p:nvSpPr>
        <p:spPr>
          <a:xfrm>
            <a:off x="1146217" y="21973558"/>
            <a:ext cx="12649596" cy="3539390"/>
          </a:xfrm>
          <a:prstGeom prst="rect">
            <a:avLst/>
          </a:prstGeom>
          <a:noFill/>
          <a:ln>
            <a:noFill/>
          </a:ln>
        </p:spPr>
        <p:txBody>
          <a:bodyPr spcFirstLastPara="1" wrap="square" lIns="91425" tIns="45700" rIns="91425" bIns="45700" anchor="t" anchorCtr="0">
            <a:spAutoFit/>
          </a:bodyPr>
          <a:lstStyle/>
          <a:p>
            <a:pPr marL="571500" indent="-571500">
              <a:buFont typeface="Arial" panose="020B0604020202020204" pitchFamily="34" charset="0"/>
              <a:buChar char="•"/>
            </a:pPr>
            <a:r>
              <a:rPr lang="en-US" sz="3200" b="0" i="0" dirty="0">
                <a:solidFill>
                  <a:srgbClr val="000000"/>
                </a:solidFill>
                <a:effectLst/>
              </a:rPr>
              <a:t>Our primary method of research involved reviewing credible research articles and pulling valuable information from them. In addition, we researched numerous nonprofits and charities that are already actively trying to fight Kenya's malnutrition problem, seeing what methods these groups are currently using</a:t>
            </a:r>
            <a:r>
              <a:rPr lang="en-US" sz="3200" b="0" i="0" dirty="0">
                <a:solidFill>
                  <a:srgbClr val="000000"/>
                </a:solidFill>
                <a:effectLst/>
                <a:cs typeface="Times New Roman"/>
              </a:rPr>
              <a:t> to a</a:t>
            </a:r>
            <a:r>
              <a:rPr lang="en-US" sz="3200" dirty="0">
                <a:cs typeface="Times New Roman"/>
              </a:rPr>
              <a:t>nalyze the relationship between nutritional status and overall health/infections.</a:t>
            </a:r>
          </a:p>
        </p:txBody>
      </p:sp>
      <p:sp>
        <p:nvSpPr>
          <p:cNvPr id="110" name="Google Shape;110;p13"/>
          <p:cNvSpPr txBox="1"/>
          <p:nvPr/>
        </p:nvSpPr>
        <p:spPr>
          <a:xfrm>
            <a:off x="15667831" y="15009255"/>
            <a:ext cx="12800012" cy="15050234"/>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Font typeface="Arial" panose="020B0604020202020204" pitchFamily="34" charset="0"/>
              <a:buChar char="•"/>
            </a:pPr>
            <a:r>
              <a:rPr lang="en-US" sz="3600" dirty="0">
                <a:solidFill>
                  <a:schemeClr val="dk1"/>
                </a:solidFill>
                <a:latin typeface="Arial"/>
                <a:ea typeface="Arial"/>
                <a:cs typeface="Arial"/>
                <a:sym typeface="Arial"/>
              </a:rPr>
              <a:t>FARM AFRICA is improving agricultural production in rural arid areas of Kenya. Between the years of 2022 and 2025, they plans to scale up on regenerative agriculture by training 50,000 smallholder farms. A few practices they are implementing in Kenya include cover cropping, minimum tillage, and intercropping maize and high yield/nitrogen fixing crops. These practices were found to contribute to reduced moisture loss and improved soil fertility. Farmers reported a 20% increase in harvest, thus escaping total crop failure following reduced rainfall in 2021.​</a:t>
            </a:r>
            <a:endParaRPr sz="3600" dirty="0">
              <a:solidFill>
                <a:schemeClr val="dk1"/>
              </a:solidFill>
              <a:latin typeface="Arial"/>
              <a:ea typeface="Arial"/>
              <a:cs typeface="Arial"/>
              <a:sym typeface="Arial"/>
            </a:endParaRPr>
          </a:p>
          <a:p>
            <a:pPr marL="571500" marR="0" lvl="0" indent="-571500" algn="l" rtl="0">
              <a:spcBef>
                <a:spcPts val="0"/>
              </a:spcBef>
              <a:spcAft>
                <a:spcPts val="0"/>
              </a:spcAft>
              <a:buFont typeface="Arial" panose="020B0604020202020204" pitchFamily="34" charset="0"/>
              <a:buChar char="•"/>
            </a:pPr>
            <a:endParaRPr sz="3600" dirty="0">
              <a:solidFill>
                <a:schemeClr val="dk1"/>
              </a:solidFill>
              <a:latin typeface="Arial"/>
              <a:ea typeface="Arial"/>
              <a:cs typeface="Arial"/>
              <a:sym typeface="Arial"/>
            </a:endParaRPr>
          </a:p>
          <a:p>
            <a:pPr marL="571500" marR="0" lvl="0" indent="-571500" algn="l" rtl="0">
              <a:spcBef>
                <a:spcPts val="0"/>
              </a:spcBef>
              <a:spcAft>
                <a:spcPts val="0"/>
              </a:spcAft>
              <a:buFont typeface="Arial" panose="020B0604020202020204" pitchFamily="34" charset="0"/>
              <a:buChar char="•"/>
            </a:pPr>
            <a:r>
              <a:rPr lang="en-US" sz="3600" dirty="0">
                <a:solidFill>
                  <a:schemeClr val="dk1"/>
                </a:solidFill>
                <a:latin typeface="Arial"/>
                <a:ea typeface="Arial"/>
                <a:cs typeface="Arial"/>
                <a:sym typeface="Arial"/>
              </a:rPr>
              <a:t> Micronutrient food fortification, provides substance and adds vital nutrients to the food. Fortification is also relativity more low-cost, and tastes better. Depending on the food and the specific vitamins and minerals added, fortification costs only $0.05 to $0.25 per person per year,  fortification costs $347 million a year, whereas micronutrient supplementation costs $700 million per year.​ </a:t>
            </a:r>
          </a:p>
          <a:p>
            <a:pPr marL="571500" marR="0" lvl="0" indent="-571500" algn="l" rtl="0">
              <a:spcBef>
                <a:spcPts val="0"/>
              </a:spcBef>
              <a:spcAft>
                <a:spcPts val="0"/>
              </a:spcAft>
              <a:buFont typeface="Arial" panose="020B0604020202020204" pitchFamily="34" charset="0"/>
              <a:buChar char="•"/>
            </a:pPr>
            <a:endParaRPr lang="en-US" sz="3600" dirty="0">
              <a:solidFill>
                <a:schemeClr val="dk1"/>
              </a:solidFill>
              <a:latin typeface="Arial"/>
              <a:ea typeface="Arial"/>
              <a:cs typeface="Arial"/>
              <a:sym typeface="Arial"/>
            </a:endParaRPr>
          </a:p>
          <a:p>
            <a:pPr marL="571500" marR="0" lvl="0" indent="-571500" algn="l" rtl="0">
              <a:spcBef>
                <a:spcPts val="0"/>
              </a:spcBef>
              <a:spcAft>
                <a:spcPts val="0"/>
              </a:spcAft>
              <a:buFont typeface="Arial" panose="020B0604020202020204" pitchFamily="34" charset="0"/>
              <a:buChar char="•"/>
            </a:pPr>
            <a:r>
              <a:rPr lang="en-US" sz="3600" b="0" i="0" dirty="0">
                <a:solidFill>
                  <a:srgbClr val="000000"/>
                </a:solidFill>
                <a:effectLst/>
                <a:latin typeface="Times New Roman" panose="02020603050405020304" pitchFamily="18" charset="0"/>
              </a:rPr>
              <a:t>Through the governmental program, KNAP, Kenya was able to decrease the number of malnourished citizens. From 2018 to the current day the government has been working on producing and perfecting ways to officially end this issue for their people, and numbers have finally started to decrease. By providing better care, and quality of food, as well as making these resources affordable and readily available, the people of Kenya's quality of life will also increase. (KNAP, 2018) </a:t>
            </a:r>
            <a:endParaRPr sz="6000" dirty="0"/>
          </a:p>
        </p:txBody>
      </p:sp>
      <p:sp>
        <p:nvSpPr>
          <p:cNvPr id="111" name="Google Shape;111;p13"/>
          <p:cNvSpPr/>
          <p:nvPr/>
        </p:nvSpPr>
        <p:spPr>
          <a:xfrm>
            <a:off x="29667200" y="5547072"/>
            <a:ext cx="13564066" cy="9720727"/>
          </a:xfrm>
          <a:prstGeom prst="rect">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chemeClr val="dk1"/>
              </a:solidFill>
              <a:latin typeface="Arial"/>
              <a:ea typeface="Arial"/>
              <a:cs typeface="Arial"/>
              <a:sym typeface="Arial"/>
            </a:endParaRPr>
          </a:p>
        </p:txBody>
      </p:sp>
      <p:sp>
        <p:nvSpPr>
          <p:cNvPr id="112" name="Google Shape;112;p13"/>
          <p:cNvSpPr/>
          <p:nvPr/>
        </p:nvSpPr>
        <p:spPr>
          <a:xfrm>
            <a:off x="29660375" y="15472336"/>
            <a:ext cx="13564200" cy="8512981"/>
          </a:xfrm>
          <a:prstGeom prst="rect">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chemeClr val="dk1"/>
              </a:solidFill>
              <a:latin typeface="Arial"/>
              <a:ea typeface="Arial"/>
              <a:cs typeface="Arial"/>
              <a:sym typeface="Arial"/>
            </a:endParaRPr>
          </a:p>
        </p:txBody>
      </p:sp>
      <p:sp>
        <p:nvSpPr>
          <p:cNvPr id="113" name="Google Shape;113;p13"/>
          <p:cNvSpPr/>
          <p:nvPr/>
        </p:nvSpPr>
        <p:spPr>
          <a:xfrm>
            <a:off x="29660375" y="24189853"/>
            <a:ext cx="13564066" cy="6193701"/>
          </a:xfrm>
          <a:prstGeom prst="rect">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chemeClr val="dk1"/>
              </a:solidFill>
              <a:latin typeface="Arial"/>
              <a:ea typeface="Arial"/>
              <a:cs typeface="Arial"/>
              <a:sym typeface="Arial"/>
            </a:endParaRPr>
          </a:p>
        </p:txBody>
      </p:sp>
      <p:sp>
        <p:nvSpPr>
          <p:cNvPr id="114" name="Google Shape;114;p13"/>
          <p:cNvSpPr txBox="1"/>
          <p:nvPr/>
        </p:nvSpPr>
        <p:spPr>
          <a:xfrm>
            <a:off x="29930108" y="5755553"/>
            <a:ext cx="1149985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1" u="sng">
                <a:solidFill>
                  <a:srgbClr val="0F6200"/>
                </a:solidFill>
                <a:latin typeface="Tahoma"/>
                <a:ea typeface="Tahoma"/>
                <a:cs typeface="Tahoma"/>
                <a:sym typeface="Tahoma"/>
              </a:rPr>
              <a:t>Discussion </a:t>
            </a:r>
            <a:endParaRPr/>
          </a:p>
        </p:txBody>
      </p:sp>
      <p:sp>
        <p:nvSpPr>
          <p:cNvPr id="115" name="Google Shape;115;p13"/>
          <p:cNvSpPr txBox="1"/>
          <p:nvPr/>
        </p:nvSpPr>
        <p:spPr>
          <a:xfrm>
            <a:off x="29930108" y="15943776"/>
            <a:ext cx="1149985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1" u="sng">
                <a:solidFill>
                  <a:srgbClr val="0F6200"/>
                </a:solidFill>
                <a:latin typeface="Tahoma"/>
                <a:ea typeface="Tahoma"/>
                <a:cs typeface="Tahoma"/>
                <a:sym typeface="Tahoma"/>
              </a:rPr>
              <a:t>Conclusion(s) / Implication(s) </a:t>
            </a:r>
            <a:endParaRPr/>
          </a:p>
        </p:txBody>
      </p:sp>
      <p:sp>
        <p:nvSpPr>
          <p:cNvPr id="116" name="Google Shape;116;p13"/>
          <p:cNvSpPr txBox="1"/>
          <p:nvPr/>
        </p:nvSpPr>
        <p:spPr>
          <a:xfrm>
            <a:off x="29685804" y="24268080"/>
            <a:ext cx="11499850" cy="6413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1" u="sng">
                <a:solidFill>
                  <a:srgbClr val="0F6200"/>
                </a:solidFill>
                <a:latin typeface="Tahoma"/>
                <a:ea typeface="Tahoma"/>
                <a:cs typeface="Tahoma"/>
                <a:sym typeface="Tahoma"/>
              </a:rPr>
              <a:t>References</a:t>
            </a:r>
            <a:endParaRPr/>
          </a:p>
        </p:txBody>
      </p:sp>
      <p:sp>
        <p:nvSpPr>
          <p:cNvPr id="117" name="Google Shape;117;p13"/>
          <p:cNvSpPr txBox="1"/>
          <p:nvPr/>
        </p:nvSpPr>
        <p:spPr>
          <a:xfrm>
            <a:off x="32607365" y="11250852"/>
            <a:ext cx="13010700" cy="253875"/>
          </a:xfrm>
          <a:prstGeom prst="rect">
            <a:avLst/>
          </a:prstGeom>
          <a:noFill/>
          <a:ln>
            <a:noFill/>
          </a:ln>
        </p:spPr>
        <p:txBody>
          <a:bodyPr spcFirstLastPara="1" wrap="square" lIns="91425" tIns="45700" rIns="91425" bIns="45700" anchor="t" anchorCtr="0">
            <a:spAutoFit/>
          </a:bodyPr>
          <a:lstStyle/>
          <a:p>
            <a:pPr marL="287338" marR="0" lvl="0" indent="0" algn="l" rtl="0">
              <a:spcBef>
                <a:spcPts val="0"/>
              </a:spcBef>
              <a:spcAft>
                <a:spcPts val="0"/>
              </a:spcAft>
              <a:buNone/>
            </a:pPr>
            <a:r>
              <a:rPr lang="en-US" sz="1050" dirty="0">
                <a:solidFill>
                  <a:schemeClr val="dk1"/>
                </a:solidFill>
                <a:highlight>
                  <a:srgbClr val="EDEBE9"/>
                </a:highlight>
                <a:latin typeface="Calibri"/>
                <a:ea typeface="Calibri"/>
                <a:cs typeface="Calibri"/>
                <a:sym typeface="Calibri"/>
              </a:rPr>
              <a:t>Figure 2 Source: https://www.statista.com/statistics/1236226/prevalence-of-malnutrition-among-children-in-kenya</a:t>
            </a:r>
            <a:endParaRPr sz="1050" dirty="0"/>
          </a:p>
        </p:txBody>
      </p:sp>
      <p:sp>
        <p:nvSpPr>
          <p:cNvPr id="118" name="Google Shape;118;p13"/>
          <p:cNvSpPr txBox="1"/>
          <p:nvPr/>
        </p:nvSpPr>
        <p:spPr>
          <a:xfrm>
            <a:off x="29685803" y="24990339"/>
            <a:ext cx="13281813" cy="4578264"/>
          </a:xfrm>
          <a:prstGeom prst="rect">
            <a:avLst/>
          </a:prstGeom>
          <a:noFill/>
          <a:ln>
            <a:noFill/>
          </a:ln>
        </p:spPr>
        <p:txBody>
          <a:bodyPr spcFirstLastPara="1" wrap="square" lIns="91425" tIns="45700" rIns="91425" bIns="45700" anchor="t" anchorCtr="0">
            <a:spAutoFit/>
          </a:bodyPr>
          <a:lstStyle/>
          <a:p>
            <a:pPr marL="342900" indent="-342900">
              <a:lnSpc>
                <a:spcPct val="107000"/>
              </a:lnSpc>
              <a:spcAft>
                <a:spcPts val="800"/>
              </a:spcAft>
              <a:buAutoNum type="arabicPeriod"/>
            </a:pPr>
            <a:r>
              <a:rPr lang="en-US" sz="1800" kern="100" dirty="0">
                <a:effectLst/>
                <a:ea typeface="Calibri" panose="020F0502020204030204" pitchFamily="34" charset="0"/>
                <a:cs typeface="Times New Roman"/>
              </a:rPr>
              <a:t>Das, J. K et al. (2013) “Micronutrient Fortification of Food and Its Impact on Woman 	and Child Health: A Systematic</a:t>
            </a:r>
            <a:r>
              <a:rPr lang="en-US" sz="1800" kern="100" dirty="0">
                <a:ea typeface="Calibri" panose="020F0502020204030204" pitchFamily="34" charset="0"/>
                <a:cs typeface="Times New Roman"/>
              </a:rPr>
              <a:t> </a:t>
            </a:r>
            <a:r>
              <a:rPr lang="en-US" sz="1800" kern="100" dirty="0">
                <a:effectLst/>
                <a:ea typeface="Calibri" panose="020F0502020204030204" pitchFamily="34" charset="0"/>
                <a:cs typeface="Times New Roman"/>
              </a:rPr>
              <a:t>Review.”</a:t>
            </a:r>
            <a:r>
              <a:rPr lang="en-US" sz="1800" kern="100" dirty="0">
                <a:ea typeface="Calibri" panose="020F0502020204030204" pitchFamily="34" charset="0"/>
                <a:cs typeface="Times New Roman"/>
              </a:rPr>
              <a:t>  </a:t>
            </a:r>
            <a:r>
              <a:rPr lang="en-US" sz="1800" i="1" kern="100" dirty="0">
                <a:effectLst/>
                <a:ea typeface="Calibri" panose="020F0502020204030204" pitchFamily="34" charset="0"/>
                <a:cs typeface="Times New Roman"/>
              </a:rPr>
              <a:t>Systematic Reviews,2, 67, 1-24. </a:t>
            </a:r>
            <a:r>
              <a:rPr lang="en-US" sz="1800" kern="100" dirty="0">
                <a:effectLst/>
                <a:ea typeface="Calibri" panose="020F0502020204030204" pitchFamily="34" charset="0"/>
                <a:cs typeface="Times New Roman"/>
              </a:rPr>
              <a:t>https://www.ncbi.nlm.nih.gov/pmc/articles/PMC3765883/.​</a:t>
            </a:r>
            <a:endParaRPr lang="en-US"/>
          </a:p>
          <a:p>
            <a:pPr marL="342900" indent="-342900">
              <a:lnSpc>
                <a:spcPct val="107000"/>
              </a:lnSpc>
              <a:spcAft>
                <a:spcPts val="800"/>
              </a:spcAft>
              <a:buAutoNum type="arabicPeriod"/>
            </a:pPr>
            <a:r>
              <a:rPr lang="en-US" sz="1800" kern="100" dirty="0">
                <a:effectLst/>
                <a:ea typeface="Calibri" panose="020F0502020204030204" pitchFamily="34" charset="0"/>
                <a:cs typeface="Times New Roman"/>
              </a:rPr>
              <a:t>Vita, M. V. (2019). BioMed Central. Retrieved from Malnutrition, morbidity and infection in the informal settlements of Nairobi,</a:t>
            </a:r>
            <a:r>
              <a:rPr lang="en-US" sz="1800" kern="100" dirty="0">
                <a:ea typeface="Calibri" panose="020F0502020204030204" pitchFamily="34" charset="0"/>
                <a:cs typeface="Times New Roman"/>
              </a:rPr>
              <a:t>  </a:t>
            </a:r>
            <a:r>
              <a:rPr lang="en-US" sz="1800" kern="100" dirty="0">
                <a:effectLst/>
                <a:ea typeface="Calibri" panose="020F0502020204030204" pitchFamily="34" charset="0"/>
                <a:cs typeface="Times New Roman"/>
              </a:rPr>
              <a:t>Kenya: an epidemiological study: https://ijponline.biomedcentral.com/​</a:t>
            </a:r>
          </a:p>
          <a:p>
            <a:pPr marL="342900" indent="-342900">
              <a:lnSpc>
                <a:spcPct val="107000"/>
              </a:lnSpc>
              <a:spcAft>
                <a:spcPts val="800"/>
              </a:spcAft>
              <a:buAutoNum type="arabicPeriod"/>
            </a:pPr>
            <a:r>
              <a:rPr lang="en-US" sz="1800" kern="100" dirty="0">
                <a:effectLst/>
                <a:ea typeface="Calibri" panose="020F0502020204030204" pitchFamily="34" charset="0"/>
                <a:cs typeface="Times New Roman"/>
              </a:rPr>
              <a:t>Kamer, l. (2021). Prevalence of malnutrition among children in Kenya 2021. Retrieved from www.statista.com:</a:t>
            </a:r>
            <a:r>
              <a:rPr lang="en-US" sz="1800" kern="100" dirty="0">
                <a:ea typeface="Calibri" panose="020F0502020204030204" pitchFamily="34" charset="0"/>
                <a:cs typeface="Times New Roman"/>
              </a:rPr>
              <a:t>  </a:t>
            </a:r>
            <a:r>
              <a:rPr lang="en-US" sz="1800" kern="100" dirty="0">
                <a:effectLst/>
                <a:ea typeface="Calibri" panose="020F0502020204030204" pitchFamily="34" charset="0"/>
                <a:cs typeface="Times New Roman"/>
              </a:rPr>
              <a:t>https://www.</a:t>
            </a:r>
            <a:r>
              <a:rPr lang="en-US" sz="1800" kern="100" dirty="0">
                <a:ea typeface="Calibri" panose="020F0502020204030204" pitchFamily="34" charset="0"/>
                <a:cs typeface="Times New Roman"/>
              </a:rPr>
              <a:t>statista</a:t>
            </a:r>
            <a:r>
              <a:rPr lang="en-US" sz="1800" kern="100" dirty="0">
                <a:effectLst/>
                <a:ea typeface="Calibri" panose="020F0502020204030204" pitchFamily="34" charset="0"/>
                <a:cs typeface="Times New Roman"/>
              </a:rPr>
              <a:t>.com/statistics/1236226/</a:t>
            </a:r>
            <a:r>
              <a:rPr lang="en-US" sz="1800" kern="100" dirty="0">
                <a:ea typeface="Calibri" panose="020F0502020204030204" pitchFamily="34" charset="0"/>
                <a:cs typeface="Times New Roman"/>
              </a:rPr>
              <a:t>prevalence-of-malnutrition-among-children-in-kenya</a:t>
            </a:r>
            <a:r>
              <a:rPr lang="en-US" sz="1800" kern="100" dirty="0">
                <a:effectLst/>
                <a:ea typeface="Calibri" panose="020F0502020204030204" pitchFamily="34" charset="0"/>
                <a:cs typeface="Times New Roman"/>
              </a:rPr>
              <a:t>​</a:t>
            </a:r>
            <a:endParaRPr lang="en-US" sz="1800" kern="100" dirty="0">
              <a:ea typeface="Calibri" panose="020F0502020204030204" pitchFamily="34" charset="0"/>
              <a:cs typeface="Times New Roman"/>
            </a:endParaRPr>
          </a:p>
          <a:p>
            <a:pPr marL="342900" indent="-342900">
              <a:lnSpc>
                <a:spcPct val="107000"/>
              </a:lnSpc>
              <a:spcAft>
                <a:spcPts val="800"/>
              </a:spcAft>
              <a:buAutoNum type="arabicPeriod"/>
            </a:pPr>
            <a:r>
              <a:rPr lang="en-US" sz="1800" kern="100" dirty="0">
                <a:effectLst/>
                <a:ea typeface="Calibri" panose="020F0502020204030204" pitchFamily="34" charset="0"/>
                <a:cs typeface="Times New Roman"/>
              </a:rPr>
              <a:t>AFRICA, F. (2020). Our Work in Kenya. Retrieved from FARM AFRICA: https://www.farmafrica.org/us/kenya/kenya​</a:t>
            </a:r>
            <a:endParaRPr lang="en-US"/>
          </a:p>
          <a:p>
            <a:pPr marL="342900" indent="-342900">
              <a:lnSpc>
                <a:spcPct val="107000"/>
              </a:lnSpc>
              <a:spcAft>
                <a:spcPts val="800"/>
              </a:spcAft>
              <a:buAutoNum type="arabicPeriod"/>
            </a:pPr>
            <a:r>
              <a:rPr lang="en-US" sz="1800" kern="100" dirty="0">
                <a:effectLst/>
                <a:ea typeface="Calibri" panose="020F0502020204030204" pitchFamily="34" charset="0"/>
                <a:cs typeface="Times New Roman"/>
              </a:rPr>
              <a:t>Muriuki, T. M. (2021). Demographic and Social-Economic Determinants of Malnutrition. Retrieved from International </a:t>
            </a:r>
            <a:r>
              <a:rPr lang="en-US" sz="1800" kern="100" dirty="0">
                <a:ea typeface="Calibri" panose="020F0502020204030204" pitchFamily="34" charset="0"/>
                <a:cs typeface="Times New Roman"/>
              </a:rPr>
              <a:t>Journal of </a:t>
            </a:r>
            <a:r>
              <a:rPr lang="en-US" sz="1800" kern="100" dirty="0">
                <a:effectLst/>
                <a:ea typeface="Calibri" panose="020F0502020204030204" pitchFamily="34" charset="0"/>
                <a:cs typeface="Times New Roman"/>
              </a:rPr>
              <a:t>Child Health and Nutrition: https://www.researchgate.net/​</a:t>
            </a:r>
          </a:p>
          <a:p>
            <a:pPr marL="342900" indent="-342900">
              <a:lnSpc>
                <a:spcPct val="107000"/>
              </a:lnSpc>
              <a:spcAft>
                <a:spcPts val="800"/>
              </a:spcAft>
              <a:buAutoNum type="arabicPeriod"/>
            </a:pPr>
            <a:r>
              <a:rPr lang="en-US" sz="1800" kern="100" dirty="0">
                <a:effectLst/>
                <a:ea typeface="Calibri" panose="020F0502020204030204" pitchFamily="34" charset="0"/>
                <a:cs typeface="Times New Roman"/>
              </a:rPr>
              <a:t>Unknown. (2020</a:t>
            </a:r>
            <a:r>
              <a:rPr lang="en-US" sz="1800" kern="100" dirty="0">
                <a:ea typeface="Calibri" panose="020F0502020204030204" pitchFamily="34" charset="0"/>
                <a:cs typeface="Times New Roman"/>
              </a:rPr>
              <a:t>).</a:t>
            </a:r>
            <a:r>
              <a:rPr lang="en-US" sz="1800" kern="100" dirty="0">
                <a:effectLst/>
                <a:ea typeface="Calibri" panose="020F0502020204030204" pitchFamily="34" charset="0"/>
                <a:cs typeface="Times New Roman"/>
              </a:rPr>
              <a:t> New Drive to reduce malnutrition, boost immunity and improve the economy. UNICEF. Retrieved</a:t>
            </a:r>
            <a:r>
              <a:rPr lang="en-US" sz="1800" kern="100" dirty="0">
                <a:ea typeface="Calibri" panose="020F0502020204030204" pitchFamily="34" charset="0"/>
                <a:cs typeface="Times New Roman"/>
              </a:rPr>
              <a:t> </a:t>
            </a:r>
            <a:r>
              <a:rPr lang="en-US" sz="1800" kern="100" dirty="0">
                <a:effectLst/>
                <a:ea typeface="Calibri" panose="020F0502020204030204" pitchFamily="34" charset="0"/>
                <a:cs typeface="Times New Roman"/>
              </a:rPr>
              <a:t>from</a:t>
            </a:r>
            <a:r>
              <a:rPr lang="en-US" sz="1800" kern="100" dirty="0">
                <a:ea typeface="Calibri" panose="020F0502020204030204" pitchFamily="34" charset="0"/>
                <a:cs typeface="Times New Roman"/>
              </a:rPr>
              <a:t>: </a:t>
            </a:r>
            <a:r>
              <a:rPr lang="en-US" sz="1800" kern="100" dirty="0">
                <a:effectLst/>
                <a:ea typeface="Calibri" panose="020F0502020204030204" pitchFamily="34" charset="0"/>
                <a:cs typeface="Times New Roman"/>
              </a:rPr>
              <a:t>https://www.unicef.org/kenya/press-releases/new-drive-to-reduce-malnutrition​</a:t>
            </a:r>
          </a:p>
          <a:p>
            <a:pPr marL="0" marR="0" lvl="0" indent="0" algn="l" rtl="0">
              <a:spcBef>
                <a:spcPts val="1400"/>
              </a:spcBef>
              <a:spcAft>
                <a:spcPts val="0"/>
              </a:spcAft>
              <a:buNone/>
            </a:pPr>
            <a:endParaRPr sz="2800" dirty="0">
              <a:solidFill>
                <a:schemeClr val="dk1"/>
              </a:solidFill>
              <a:latin typeface="Arial"/>
              <a:ea typeface="Arial"/>
              <a:cs typeface="Arial"/>
              <a:sym typeface="Arial"/>
            </a:endParaRPr>
          </a:p>
        </p:txBody>
      </p:sp>
      <p:sp>
        <p:nvSpPr>
          <p:cNvPr id="119" name="Google Shape;119;p13"/>
          <p:cNvSpPr txBox="1"/>
          <p:nvPr/>
        </p:nvSpPr>
        <p:spPr>
          <a:xfrm>
            <a:off x="29641911" y="16596774"/>
            <a:ext cx="13213991" cy="7294264"/>
          </a:xfrm>
          <a:prstGeom prst="rect">
            <a:avLst/>
          </a:prstGeom>
          <a:noFill/>
          <a:ln>
            <a:noFill/>
          </a:ln>
        </p:spPr>
        <p:txBody>
          <a:bodyPr spcFirstLastPara="1" wrap="square" lIns="91425" tIns="45700" rIns="91425" bIns="45700" anchor="t" anchorCtr="0">
            <a:spAutoFit/>
          </a:bodyPr>
          <a:lstStyle/>
          <a:p>
            <a:pPr marL="858838" marR="0" lvl="0" indent="-571500" algn="l" rtl="0">
              <a:spcBef>
                <a:spcPts val="0"/>
              </a:spcBef>
              <a:spcAft>
                <a:spcPts val="0"/>
              </a:spcAft>
              <a:buFont typeface="Arial" panose="020B0604020202020204" pitchFamily="34" charset="0"/>
              <a:buChar char="•"/>
            </a:pPr>
            <a:r>
              <a:rPr lang="en-US" sz="3600" b="0" u="none" dirty="0">
                <a:solidFill>
                  <a:schemeClr val="dk1"/>
                </a:solidFill>
                <a:latin typeface="Arial"/>
                <a:ea typeface="Arial"/>
                <a:cs typeface="Arial"/>
                <a:sym typeface="Arial"/>
              </a:rPr>
              <a:t>In conclusion, programs like KNAP and FARM ARICA, are providing long-term solutions to improve agricultural production in rural arid areas of Kenya, they are also working to increase agriculture output by educating them on how to improve their crop production and raise livestock. They work primarily in communities severely affected by drought and water accessibility. ​</a:t>
            </a:r>
            <a:endParaRPr sz="3600" dirty="0"/>
          </a:p>
          <a:p>
            <a:pPr marL="858838" marR="0" lvl="0" indent="-571500" algn="l" rtl="0">
              <a:spcBef>
                <a:spcPts val="0"/>
              </a:spcBef>
              <a:spcAft>
                <a:spcPts val="0"/>
              </a:spcAft>
              <a:buFont typeface="Arial" panose="020B0604020202020204" pitchFamily="34" charset="0"/>
              <a:buChar char="•"/>
            </a:pPr>
            <a:endParaRPr sz="3600" b="0" u="none" dirty="0">
              <a:solidFill>
                <a:schemeClr val="dk1"/>
              </a:solidFill>
              <a:latin typeface="Arial"/>
              <a:ea typeface="Arial"/>
              <a:cs typeface="Arial"/>
              <a:sym typeface="Arial"/>
            </a:endParaRPr>
          </a:p>
          <a:p>
            <a:pPr marL="858838" marR="0" lvl="0" indent="-571500" algn="l" rtl="0">
              <a:spcBef>
                <a:spcPts val="0"/>
              </a:spcBef>
              <a:spcAft>
                <a:spcPts val="0"/>
              </a:spcAft>
              <a:buFont typeface="Arial" panose="020B0604020202020204" pitchFamily="34" charset="0"/>
              <a:buChar char="•"/>
            </a:pPr>
            <a:r>
              <a:rPr lang="en-US" sz="3600" b="0" u="none" dirty="0">
                <a:solidFill>
                  <a:schemeClr val="dk1"/>
                </a:solidFill>
                <a:latin typeface="Arial"/>
                <a:ea typeface="Arial"/>
                <a:cs typeface="Arial"/>
                <a:sym typeface="Arial"/>
              </a:rPr>
              <a:t>Another possibility for aiding malnutrition rates in Kenya is micronutrient fortification, food fortification is a good option because it provides substance and adds vital nutrients/vitamins to the food. Fortification is also relativity more low-cost, and tastes better than supplementation. </a:t>
            </a:r>
            <a:endParaRPr sz="3600" dirty="0"/>
          </a:p>
        </p:txBody>
      </p:sp>
      <p:grpSp>
        <p:nvGrpSpPr>
          <p:cNvPr id="6" name="Group 5">
            <a:extLst>
              <a:ext uri="{FF2B5EF4-FFF2-40B4-BE49-F238E27FC236}">
                <a16:creationId xmlns:a16="http://schemas.microsoft.com/office/drawing/2014/main" id="{FE116BAD-5008-473F-EA59-DDAA6531DEDB}"/>
              </a:ext>
            </a:extLst>
          </p:cNvPr>
          <p:cNvGrpSpPr/>
          <p:nvPr/>
        </p:nvGrpSpPr>
        <p:grpSpPr>
          <a:xfrm>
            <a:off x="2407189" y="25526355"/>
            <a:ext cx="12053182" cy="4296186"/>
            <a:chOff x="1046330" y="22078538"/>
            <a:chExt cx="14946120" cy="6433167"/>
          </a:xfrm>
        </p:grpSpPr>
        <p:pic>
          <p:nvPicPr>
            <p:cNvPr id="5" name="Picture 4">
              <a:extLst>
                <a:ext uri="{FF2B5EF4-FFF2-40B4-BE49-F238E27FC236}">
                  <a16:creationId xmlns:a16="http://schemas.microsoft.com/office/drawing/2014/main" id="{F6DA5593-60FB-598F-3EE3-1AE17C297774}"/>
                </a:ext>
              </a:extLst>
            </p:cNvPr>
            <p:cNvPicPr>
              <a:picLocks noChangeAspect="1"/>
            </p:cNvPicPr>
            <p:nvPr/>
          </p:nvPicPr>
          <p:blipFill rotWithShape="1">
            <a:blip r:embed="rId4"/>
            <a:srcRect l="1794" r="4767" b="275"/>
            <a:stretch/>
          </p:blipFill>
          <p:spPr>
            <a:xfrm>
              <a:off x="1046330" y="22078538"/>
              <a:ext cx="13326361" cy="5617992"/>
            </a:xfrm>
            <a:prstGeom prst="rect">
              <a:avLst/>
            </a:prstGeom>
          </p:spPr>
        </p:pic>
        <p:sp>
          <p:nvSpPr>
            <p:cNvPr id="3" name="TextBox 2">
              <a:extLst>
                <a:ext uri="{FF2B5EF4-FFF2-40B4-BE49-F238E27FC236}">
                  <a16:creationId xmlns:a16="http://schemas.microsoft.com/office/drawing/2014/main" id="{D16DFB3D-E688-77FF-B8F3-74658A6DFCB1}"/>
                </a:ext>
              </a:extLst>
            </p:cNvPr>
            <p:cNvSpPr txBox="1"/>
            <p:nvPr/>
          </p:nvSpPr>
          <p:spPr>
            <a:xfrm>
              <a:off x="9998313" y="28004985"/>
              <a:ext cx="5994137" cy="506720"/>
            </a:xfrm>
            <a:prstGeom prst="rect">
              <a:avLst/>
            </a:prstGeom>
            <a:noFill/>
          </p:spPr>
          <p:txBody>
            <a:bodyPr wrap="square">
              <a:spAutoFit/>
            </a:bodyPr>
            <a:lstStyle/>
            <a:p>
              <a:pPr marL="0" lvl="0" indent="0" algn="l" rtl="0">
                <a:spcBef>
                  <a:spcPts val="0"/>
                </a:spcBef>
                <a:spcAft>
                  <a:spcPts val="0"/>
                </a:spcAft>
                <a:buNone/>
              </a:pPr>
              <a:r>
                <a:rPr lang="fr-FR" dirty="0">
                  <a:solidFill>
                    <a:schemeClr val="dk1"/>
                  </a:solidFill>
                  <a:latin typeface="Calibri"/>
                  <a:ea typeface="Calibri"/>
                  <a:cs typeface="Calibri"/>
                  <a:sym typeface="Calibri"/>
                </a:rPr>
                <a:t>Figure 1 Source: https://www.unicef.org/kenya/</a:t>
              </a:r>
              <a:endParaRPr lang="fr-FR" sz="2800" dirty="0"/>
            </a:p>
          </p:txBody>
        </p:sp>
      </p:grpSp>
      <p:sp>
        <p:nvSpPr>
          <p:cNvPr id="7" name="Google Shape;106;p13">
            <a:extLst>
              <a:ext uri="{FF2B5EF4-FFF2-40B4-BE49-F238E27FC236}">
                <a16:creationId xmlns:a16="http://schemas.microsoft.com/office/drawing/2014/main" id="{13A20E21-21F2-5570-701F-06276729F0DC}"/>
              </a:ext>
            </a:extLst>
          </p:cNvPr>
          <p:cNvSpPr/>
          <p:nvPr/>
        </p:nvSpPr>
        <p:spPr>
          <a:xfrm>
            <a:off x="15294413" y="14175613"/>
            <a:ext cx="13564066" cy="16207942"/>
          </a:xfrm>
          <a:prstGeom prst="rect">
            <a:avLst/>
          </a:pr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29EE6EBA-7802-13A5-0275-3BFA306EA948}"/>
              </a:ext>
            </a:extLst>
          </p:cNvPr>
          <p:cNvSpPr txBox="1"/>
          <p:nvPr/>
        </p:nvSpPr>
        <p:spPr>
          <a:xfrm>
            <a:off x="1339850" y="17363375"/>
            <a:ext cx="12224960" cy="2062103"/>
          </a:xfrm>
          <a:prstGeom prst="rect">
            <a:avLst/>
          </a:prstGeom>
          <a:noFill/>
        </p:spPr>
        <p:txBody>
          <a:bodyPr wrap="square" rtlCol="0">
            <a:spAutoFit/>
          </a:bodyPr>
          <a:lstStyle/>
          <a:p>
            <a:r>
              <a:rPr lang="en-US" sz="3200" dirty="0"/>
              <a:t>The purpose of our research is to find out what major factors are causing Kenya’s high malnutrition rates, then figure out effective, long-term solutions that will aid in decreasing the number of  malnourished individuals in Kenya.</a:t>
            </a:r>
            <a:endParaRPr lang="en-US" sz="3600" dirty="0"/>
          </a:p>
        </p:txBody>
      </p:sp>
      <p:sp>
        <p:nvSpPr>
          <p:cNvPr id="4" name="TextBox 3">
            <a:extLst>
              <a:ext uri="{FF2B5EF4-FFF2-40B4-BE49-F238E27FC236}">
                <a16:creationId xmlns:a16="http://schemas.microsoft.com/office/drawing/2014/main" id="{291F15DB-52C8-DB83-52EA-FAA93C76A608}"/>
              </a:ext>
            </a:extLst>
          </p:cNvPr>
          <p:cNvSpPr txBox="1"/>
          <p:nvPr/>
        </p:nvSpPr>
        <p:spPr>
          <a:xfrm>
            <a:off x="29923279" y="11953738"/>
            <a:ext cx="11499850" cy="304698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200" b="0" i="0" dirty="0">
                <a:solidFill>
                  <a:srgbClr val="000000"/>
                </a:solidFill>
                <a:effectLst/>
              </a:rPr>
              <a:t>Different degrees of malnutrition exist in Kenya, chronic malnutrition is defined as a form of growth failure that causes both physical and cognitive delays in growth and development. While acute malnutrition is a nutritional deficiency resulting from either inadequate energy or protein intake.</a:t>
            </a:r>
            <a:endParaRPr lang="en-US" sz="3200" dirty="0"/>
          </a:p>
        </p:txBody>
      </p:sp>
      <p:sp>
        <p:nvSpPr>
          <p:cNvPr id="8" name="TextBox 7">
            <a:extLst>
              <a:ext uri="{FF2B5EF4-FFF2-40B4-BE49-F238E27FC236}">
                <a16:creationId xmlns:a16="http://schemas.microsoft.com/office/drawing/2014/main" id="{81A72582-3139-B73C-CE0E-C2735575E943}"/>
              </a:ext>
            </a:extLst>
          </p:cNvPr>
          <p:cNvSpPr txBox="1"/>
          <p:nvPr/>
        </p:nvSpPr>
        <p:spPr>
          <a:xfrm>
            <a:off x="15665172" y="6772653"/>
            <a:ext cx="12809460"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Times New Roman"/>
              </a:rPr>
              <a:t>Malnutrition is a global health issue that severely affects many countries, Kenya being one of them. In fact, Kenya ranks within the top 20 countries in the world for malnutrition (Statista). Malnutrition affects everyone differently, but a few major characteristics include severe weight loss, reduced muscle mass, swelling and inflammation, and an increased risk of disease or infection. There are multiple factors contributing to Kenya’s malnutrition problem; such as poverty, general lack of information, and political/economic conflicts, but we will be primarily focused on the severe drought that they are experiencing. Throughout history droughts have been a leading factor in the rising rates of starvation in Kenya. We will be discussing the severity of Kenya’s malnutrition epidemic, and different things that could be implemented to reduce the malnutrition rates. A few ways to help aid in Kenya’s malnutrition problem are nutrient fortification/supplementation, improvements in agricultural systems and nutrient diversity, and community implementations</a:t>
            </a:r>
            <a:r>
              <a:rPr lang="en-US" sz="2400" b="1" dirty="0">
                <a:cs typeface="Times New Roman"/>
              </a:rPr>
              <a:t> </a:t>
            </a:r>
            <a:r>
              <a:rPr lang="en-US" sz="2400" dirty="0">
                <a:cs typeface="Times New Roman"/>
              </a:rPr>
              <a:t>to enforce the access to proper nutrition. Nutrient fortification is more cost-effective than nutrient supplementation, for example, iodizing salt can cost as little as 0.05 U.S. dollars and wheat fortified with iron only 0.12 U.S. dollars yearly. Kenya is implementing a new strategy to improve agricultural operations; their mission is to provide access to more nutritiously diverse foods and enhancing community production. Additionally, a group called Feed Africa is successfully using regenerative farming techniques to improve agriculture production. A few of these techniques include implementing grazing rotations to avoid depletion and educating locals on regenerative farming.</a:t>
            </a:r>
          </a:p>
        </p:txBody>
      </p:sp>
      <p:pic>
        <p:nvPicPr>
          <p:cNvPr id="9" name="Picture 9" descr="Chart, bar chart&#10;&#10;Description automatically generated">
            <a:extLst>
              <a:ext uri="{FF2B5EF4-FFF2-40B4-BE49-F238E27FC236}">
                <a16:creationId xmlns:a16="http://schemas.microsoft.com/office/drawing/2014/main" id="{3E59E47F-272F-5274-AC27-329ACBA61606}"/>
              </a:ext>
            </a:extLst>
          </p:cNvPr>
          <p:cNvPicPr>
            <a:picLocks noChangeAspect="1"/>
          </p:cNvPicPr>
          <p:nvPr/>
        </p:nvPicPr>
        <p:blipFill>
          <a:blip r:embed="rId5"/>
          <a:stretch>
            <a:fillRect/>
          </a:stretch>
        </p:blipFill>
        <p:spPr>
          <a:xfrm>
            <a:off x="32508269" y="6408558"/>
            <a:ext cx="8340965" cy="4849755"/>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1003</Words>
  <Application>Microsoft Office PowerPoint</Application>
  <PresentationFormat>Custom</PresentationFormat>
  <Paragraphs>39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Jessica Payton</cp:lastModifiedBy>
  <cp:revision>84</cp:revision>
  <dcterms:modified xsi:type="dcterms:W3CDTF">2023-04-20T20:24:57Z</dcterms:modified>
</cp:coreProperties>
</file>